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4"/>
  </p:notesMasterIdLst>
  <p:handoutMasterIdLst>
    <p:handoutMasterId r:id="rId145"/>
  </p:handoutMasterIdLst>
  <p:sldIdLst>
    <p:sldId id="256" r:id="rId2"/>
    <p:sldId id="257" r:id="rId3"/>
    <p:sldId id="273" r:id="rId4"/>
    <p:sldId id="269" r:id="rId5"/>
    <p:sldId id="374" r:id="rId6"/>
    <p:sldId id="375" r:id="rId7"/>
    <p:sldId id="376" r:id="rId8"/>
    <p:sldId id="377" r:id="rId9"/>
    <p:sldId id="378" r:id="rId10"/>
    <p:sldId id="380" r:id="rId11"/>
    <p:sldId id="379" r:id="rId12"/>
    <p:sldId id="381" r:id="rId13"/>
    <p:sldId id="382" r:id="rId14"/>
    <p:sldId id="383" r:id="rId15"/>
    <p:sldId id="384" r:id="rId16"/>
    <p:sldId id="385" r:id="rId17"/>
    <p:sldId id="386" r:id="rId18"/>
    <p:sldId id="264" r:id="rId19"/>
    <p:sldId id="281" r:id="rId20"/>
    <p:sldId id="282" r:id="rId21"/>
    <p:sldId id="263" r:id="rId22"/>
    <p:sldId id="280" r:id="rId23"/>
    <p:sldId id="259" r:id="rId24"/>
    <p:sldId id="276" r:id="rId25"/>
    <p:sldId id="277" r:id="rId26"/>
    <p:sldId id="278" r:id="rId27"/>
    <p:sldId id="279" r:id="rId28"/>
    <p:sldId id="270" r:id="rId29"/>
    <p:sldId id="272" r:id="rId30"/>
    <p:sldId id="261" r:id="rId31"/>
    <p:sldId id="265" r:id="rId32"/>
    <p:sldId id="266" r:id="rId33"/>
    <p:sldId id="268" r:id="rId34"/>
    <p:sldId id="271" r:id="rId35"/>
    <p:sldId id="260" r:id="rId36"/>
    <p:sldId id="275" r:id="rId37"/>
    <p:sldId id="284" r:id="rId38"/>
    <p:sldId id="283" r:id="rId39"/>
    <p:sldId id="358" r:id="rId40"/>
    <p:sldId id="359" r:id="rId41"/>
    <p:sldId id="362" r:id="rId42"/>
    <p:sldId id="364" r:id="rId43"/>
    <p:sldId id="363" r:id="rId44"/>
    <p:sldId id="368" r:id="rId45"/>
    <p:sldId id="365" r:id="rId46"/>
    <p:sldId id="367" r:id="rId47"/>
    <p:sldId id="366" r:id="rId48"/>
    <p:sldId id="360" r:id="rId49"/>
    <p:sldId id="369" r:id="rId50"/>
    <p:sldId id="370" r:id="rId51"/>
    <p:sldId id="361" r:id="rId52"/>
    <p:sldId id="371" r:id="rId53"/>
    <p:sldId id="373" r:id="rId54"/>
    <p:sldId id="372" r:id="rId55"/>
    <p:sldId id="298" r:id="rId56"/>
    <p:sldId id="357" r:id="rId57"/>
    <p:sldId id="325" r:id="rId58"/>
    <p:sldId id="326" r:id="rId59"/>
    <p:sldId id="327" r:id="rId60"/>
    <p:sldId id="328" r:id="rId61"/>
    <p:sldId id="329" r:id="rId62"/>
    <p:sldId id="330" r:id="rId63"/>
    <p:sldId id="286" r:id="rId64"/>
    <p:sldId id="407" r:id="rId65"/>
    <p:sldId id="353" r:id="rId66"/>
    <p:sldId id="332" r:id="rId67"/>
    <p:sldId id="331" r:id="rId68"/>
    <p:sldId id="333" r:id="rId69"/>
    <p:sldId id="334" r:id="rId70"/>
    <p:sldId id="335" r:id="rId71"/>
    <p:sldId id="287" r:id="rId72"/>
    <p:sldId id="336" r:id="rId73"/>
    <p:sldId id="300" r:id="rId74"/>
    <p:sldId id="289" r:id="rId75"/>
    <p:sldId id="290" r:id="rId76"/>
    <p:sldId id="291" r:id="rId77"/>
    <p:sldId id="293" r:id="rId78"/>
    <p:sldId id="294" r:id="rId79"/>
    <p:sldId id="295" r:id="rId80"/>
    <p:sldId id="296" r:id="rId81"/>
    <p:sldId id="297" r:id="rId82"/>
    <p:sldId id="301" r:id="rId83"/>
    <p:sldId id="302" r:id="rId84"/>
    <p:sldId id="303" r:id="rId85"/>
    <p:sldId id="304" r:id="rId86"/>
    <p:sldId id="305" r:id="rId87"/>
    <p:sldId id="306" r:id="rId88"/>
    <p:sldId id="307" r:id="rId89"/>
    <p:sldId id="312" r:id="rId90"/>
    <p:sldId id="341" r:id="rId91"/>
    <p:sldId id="342" r:id="rId92"/>
    <p:sldId id="343" r:id="rId93"/>
    <p:sldId id="313" r:id="rId94"/>
    <p:sldId id="308" r:id="rId95"/>
    <p:sldId id="309" r:id="rId96"/>
    <p:sldId id="310" r:id="rId97"/>
    <p:sldId id="314" r:id="rId98"/>
    <p:sldId id="344" r:id="rId99"/>
    <p:sldId id="400" r:id="rId100"/>
    <p:sldId id="401" r:id="rId101"/>
    <p:sldId id="402" r:id="rId102"/>
    <p:sldId id="403" r:id="rId103"/>
    <p:sldId id="404" r:id="rId104"/>
    <p:sldId id="405" r:id="rId105"/>
    <p:sldId id="406" r:id="rId106"/>
    <p:sldId id="346" r:id="rId107"/>
    <p:sldId id="315" r:id="rId108"/>
    <p:sldId id="345" r:id="rId109"/>
    <p:sldId id="408" r:id="rId110"/>
    <p:sldId id="316" r:id="rId111"/>
    <p:sldId id="317" r:id="rId112"/>
    <p:sldId id="318" r:id="rId113"/>
    <p:sldId id="319" r:id="rId114"/>
    <p:sldId id="320" r:id="rId115"/>
    <p:sldId id="321" r:id="rId116"/>
    <p:sldId id="322" r:id="rId117"/>
    <p:sldId id="323" r:id="rId118"/>
    <p:sldId id="324" r:id="rId119"/>
    <p:sldId id="340" r:id="rId120"/>
    <p:sldId id="338" r:id="rId121"/>
    <p:sldId id="337" r:id="rId122"/>
    <p:sldId id="347" r:id="rId123"/>
    <p:sldId id="348" r:id="rId124"/>
    <p:sldId id="349" r:id="rId125"/>
    <p:sldId id="350" r:id="rId126"/>
    <p:sldId id="356" r:id="rId127"/>
    <p:sldId id="354" r:id="rId128"/>
    <p:sldId id="355" r:id="rId129"/>
    <p:sldId id="388" r:id="rId130"/>
    <p:sldId id="389" r:id="rId131"/>
    <p:sldId id="390" r:id="rId132"/>
    <p:sldId id="391" r:id="rId133"/>
    <p:sldId id="392" r:id="rId134"/>
    <p:sldId id="393" r:id="rId135"/>
    <p:sldId id="394" r:id="rId136"/>
    <p:sldId id="395" r:id="rId137"/>
    <p:sldId id="396" r:id="rId138"/>
    <p:sldId id="397" r:id="rId139"/>
    <p:sldId id="398" r:id="rId140"/>
    <p:sldId id="399" r:id="rId141"/>
    <p:sldId id="387" r:id="rId142"/>
    <p:sldId id="262" r:id="rId143"/>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0000"/>
    <a:srgbClr val="D50000"/>
    <a:srgbClr val="B8D9F8"/>
    <a:srgbClr val="274A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A488322-F2BA-4B5B-9748-0D474271808F}" styleName="Style moyen 3 - Accentuation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8" d="100"/>
          <a:sy n="68" d="100"/>
        </p:scale>
        <p:origin x="816" y="72"/>
      </p:cViewPr>
      <p:guideLst>
        <p:guide orient="horz" pos="2160"/>
        <p:guide pos="3840"/>
      </p:guideLst>
    </p:cSldViewPr>
  </p:slideViewPr>
  <p:notesTextViewPr>
    <p:cViewPr>
      <p:scale>
        <a:sx n="1" d="1"/>
        <a:sy n="1" d="1"/>
      </p:scale>
      <p:origin x="0" y="0"/>
    </p:cViewPr>
  </p:notesTextViewPr>
  <p:notesViewPr>
    <p:cSldViewPr snapToGrid="0">
      <p:cViewPr varScale="1">
        <p:scale>
          <a:sx n="63" d="100"/>
          <a:sy n="63" d="100"/>
        </p:scale>
        <p:origin x="1934"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microsoft.com/office/2016/11/relationships/changesInfo" Target="changesInfos/changesInfo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PRUVOST" userId="8f2a33a4f218d1ba" providerId="LiveId" clId="{A83A7A78-B0BA-46BF-99C1-3CE15D32FCC3}"/>
    <pc:docChg chg="undo redo custSel addSld delSld modSld sldOrd">
      <pc:chgData name="Michael PRUVOST" userId="8f2a33a4f218d1ba" providerId="LiveId" clId="{A83A7A78-B0BA-46BF-99C1-3CE15D32FCC3}" dt="2020-09-10T17:49:00.546" v="68859" actId="122"/>
      <pc:docMkLst>
        <pc:docMk/>
      </pc:docMkLst>
      <pc:sldChg chg="addSp delSp mod modTransition">
        <pc:chgData name="Michael PRUVOST" userId="8f2a33a4f218d1ba" providerId="LiveId" clId="{A83A7A78-B0BA-46BF-99C1-3CE15D32FCC3}" dt="2020-09-04T22:34:09.392" v="36936"/>
        <pc:sldMkLst>
          <pc:docMk/>
          <pc:sldMk cId="395957296" sldId="256"/>
        </pc:sldMkLst>
        <pc:spChg chg="add del">
          <ac:chgData name="Michael PRUVOST" userId="8f2a33a4f218d1ba" providerId="LiveId" clId="{A83A7A78-B0BA-46BF-99C1-3CE15D32FCC3}" dt="2020-09-04T14:11:57.735" v="20813" actId="22"/>
          <ac:spMkLst>
            <pc:docMk/>
            <pc:sldMk cId="395957296" sldId="256"/>
            <ac:spMk id="3" creationId="{49E30A05-D22F-49B0-A67B-31A7BB6D2730}"/>
          </ac:spMkLst>
        </pc:spChg>
      </pc:sldChg>
      <pc:sldChg chg="modSp mod modTransition">
        <pc:chgData name="Michael PRUVOST" userId="8f2a33a4f218d1ba" providerId="LiveId" clId="{A83A7A78-B0BA-46BF-99C1-3CE15D32FCC3}" dt="2020-09-04T22:34:09.392" v="36936"/>
        <pc:sldMkLst>
          <pc:docMk/>
          <pc:sldMk cId="3523069771" sldId="257"/>
        </pc:sldMkLst>
        <pc:spChg chg="mod">
          <ac:chgData name="Michael PRUVOST" userId="8f2a33a4f218d1ba" providerId="LiveId" clId="{A83A7A78-B0BA-46BF-99C1-3CE15D32FCC3}" dt="2020-08-28T10:20:31.737" v="4533" actId="404"/>
          <ac:spMkLst>
            <pc:docMk/>
            <pc:sldMk cId="3523069771" sldId="257"/>
            <ac:spMk id="2" creationId="{FA222B30-5038-46BE-88AE-FF7BD506741A}"/>
          </ac:spMkLst>
        </pc:spChg>
        <pc:spChg chg="mod">
          <ac:chgData name="Michael PRUVOST" userId="8f2a33a4f218d1ba" providerId="LiveId" clId="{A83A7A78-B0BA-46BF-99C1-3CE15D32FCC3}" dt="2020-09-03T12:57:49.442" v="8328" actId="27636"/>
          <ac:spMkLst>
            <pc:docMk/>
            <pc:sldMk cId="3523069771" sldId="257"/>
            <ac:spMk id="3" creationId="{2EFBBD5E-88CB-4F94-AFEE-12B59DD86583}"/>
          </ac:spMkLst>
        </pc:spChg>
      </pc:sldChg>
      <pc:sldChg chg="modSp modTransition">
        <pc:chgData name="Michael PRUVOST" userId="8f2a33a4f218d1ba" providerId="LiveId" clId="{A83A7A78-B0BA-46BF-99C1-3CE15D32FCC3}" dt="2020-09-04T22:34:09.392" v="36936"/>
        <pc:sldMkLst>
          <pc:docMk/>
          <pc:sldMk cId="4117484545" sldId="259"/>
        </pc:sldMkLst>
        <pc:spChg chg="mod">
          <ac:chgData name="Michael PRUVOST" userId="8f2a33a4f218d1ba" providerId="LiveId" clId="{A83A7A78-B0BA-46BF-99C1-3CE15D32FCC3}" dt="2020-08-28T10:20:53.915" v="4542" actId="403"/>
          <ac:spMkLst>
            <pc:docMk/>
            <pc:sldMk cId="4117484545" sldId="259"/>
            <ac:spMk id="2" creationId="{98AEC512-1E05-474F-A93D-6EEEC037FDEE}"/>
          </ac:spMkLst>
        </pc:spChg>
        <pc:spChg chg="mod">
          <ac:chgData name="Michael PRUVOST" userId="8f2a33a4f218d1ba" providerId="LiveId" clId="{A83A7A78-B0BA-46BF-99C1-3CE15D32FCC3}" dt="2020-08-28T15:44:52.033" v="6763" actId="113"/>
          <ac:spMkLst>
            <pc:docMk/>
            <pc:sldMk cId="4117484545" sldId="259"/>
            <ac:spMk id="8" creationId="{E3FA16C5-7D71-4966-B06B-C1DBD5C5F197}"/>
          </ac:spMkLst>
        </pc:spChg>
        <pc:spChg chg="mod">
          <ac:chgData name="Michael PRUVOST" userId="8f2a33a4f218d1ba" providerId="LiveId" clId="{A83A7A78-B0BA-46BF-99C1-3CE15D32FCC3}" dt="2020-08-28T15:44:55.344" v="6764" actId="113"/>
          <ac:spMkLst>
            <pc:docMk/>
            <pc:sldMk cId="4117484545" sldId="259"/>
            <ac:spMk id="9" creationId="{D1D0980F-E8CA-4BC0-9CD2-74CF4F2DAB86}"/>
          </ac:spMkLst>
        </pc:spChg>
        <pc:spChg chg="mod">
          <ac:chgData name="Michael PRUVOST" userId="8f2a33a4f218d1ba" providerId="LiveId" clId="{A83A7A78-B0BA-46BF-99C1-3CE15D32FCC3}" dt="2020-08-28T15:44:58.602" v="6765" actId="113"/>
          <ac:spMkLst>
            <pc:docMk/>
            <pc:sldMk cId="4117484545" sldId="259"/>
            <ac:spMk id="10" creationId="{263095B3-E0DD-416E-AAC4-4A936A4C5C74}"/>
          </ac:spMkLst>
        </pc:spChg>
      </pc:sldChg>
      <pc:sldChg chg="addSp delSp modSp mod modTransition delAnim modAnim">
        <pc:chgData name="Michael PRUVOST" userId="8f2a33a4f218d1ba" providerId="LiveId" clId="{A83A7A78-B0BA-46BF-99C1-3CE15D32FCC3}" dt="2020-09-04T22:34:09.392" v="36936"/>
        <pc:sldMkLst>
          <pc:docMk/>
          <pc:sldMk cId="1936815748" sldId="260"/>
        </pc:sldMkLst>
        <pc:spChg chg="mod">
          <ac:chgData name="Michael PRUVOST" userId="8f2a33a4f218d1ba" providerId="LiveId" clId="{A83A7A78-B0BA-46BF-99C1-3CE15D32FCC3}" dt="2020-08-27T16:20:44.449" v="623" actId="1076"/>
          <ac:spMkLst>
            <pc:docMk/>
            <pc:sldMk cId="1936815748" sldId="260"/>
            <ac:spMk id="2" creationId="{C880AB04-B65A-4D98-A6E5-EC751E6D14D8}"/>
          </ac:spMkLst>
        </pc:spChg>
        <pc:spChg chg="add del mod">
          <ac:chgData name="Michael PRUVOST" userId="8f2a33a4f218d1ba" providerId="LiveId" clId="{A83A7A78-B0BA-46BF-99C1-3CE15D32FCC3}" dt="2020-08-27T16:07:54.331" v="143" actId="478"/>
          <ac:spMkLst>
            <pc:docMk/>
            <pc:sldMk cId="1936815748" sldId="260"/>
            <ac:spMk id="3" creationId="{9E83936B-D797-4A36-906B-5BA483B6021D}"/>
          </ac:spMkLst>
        </pc:spChg>
        <pc:spChg chg="mod">
          <ac:chgData name="Michael PRUVOST" userId="8f2a33a4f218d1ba" providerId="LiveId" clId="{A83A7A78-B0BA-46BF-99C1-3CE15D32FCC3}" dt="2020-09-03T14:13:27.004" v="9182" actId="122"/>
          <ac:spMkLst>
            <pc:docMk/>
            <pc:sldMk cId="1936815748" sldId="260"/>
            <ac:spMk id="4" creationId="{D25AE987-BCFC-4EB1-A4FB-56B9DA795E11}"/>
          </ac:spMkLst>
        </pc:spChg>
        <pc:spChg chg="add del mod">
          <ac:chgData name="Michael PRUVOST" userId="8f2a33a4f218d1ba" providerId="LiveId" clId="{A83A7A78-B0BA-46BF-99C1-3CE15D32FCC3}" dt="2020-08-27T16:01:29.875" v="45" actId="931"/>
          <ac:spMkLst>
            <pc:docMk/>
            <pc:sldMk cId="1936815748" sldId="260"/>
            <ac:spMk id="7" creationId="{E8F1B268-77B4-4A78-A076-B6CA9031F6DC}"/>
          </ac:spMkLst>
        </pc:spChg>
        <pc:spChg chg="add del mod">
          <ac:chgData name="Michael PRUVOST" userId="8f2a33a4f218d1ba" providerId="LiveId" clId="{A83A7A78-B0BA-46BF-99C1-3CE15D32FCC3}" dt="2020-08-28T16:29:40.822" v="7975" actId="478"/>
          <ac:spMkLst>
            <pc:docMk/>
            <pc:sldMk cId="1936815748" sldId="260"/>
            <ac:spMk id="8" creationId="{C669FE5B-3015-49B0-B3FD-15ECFE767644}"/>
          </ac:spMkLst>
        </pc:spChg>
        <pc:spChg chg="add del mod">
          <ac:chgData name="Michael PRUVOST" userId="8f2a33a4f218d1ba" providerId="LiveId" clId="{A83A7A78-B0BA-46BF-99C1-3CE15D32FCC3}" dt="2020-08-27T16:19:28.120" v="619" actId="478"/>
          <ac:spMkLst>
            <pc:docMk/>
            <pc:sldMk cId="1936815748" sldId="260"/>
            <ac:spMk id="10" creationId="{F5679E6D-C474-4810-B8F4-67ABF57072BA}"/>
          </ac:spMkLst>
        </pc:spChg>
        <pc:spChg chg="add del mod">
          <ac:chgData name="Michael PRUVOST" userId="8f2a33a4f218d1ba" providerId="LiveId" clId="{A83A7A78-B0BA-46BF-99C1-3CE15D32FCC3}" dt="2020-08-27T16:19:31.971" v="620" actId="478"/>
          <ac:spMkLst>
            <pc:docMk/>
            <pc:sldMk cId="1936815748" sldId="260"/>
            <ac:spMk id="12" creationId="{6EE0D976-9AA2-4779-91A2-DB242009820E}"/>
          </ac:spMkLst>
        </pc:spChg>
        <pc:spChg chg="add mod">
          <ac:chgData name="Michael PRUVOST" userId="8f2a33a4f218d1ba" providerId="LiveId" clId="{A83A7A78-B0BA-46BF-99C1-3CE15D32FCC3}" dt="2020-08-27T16:09:01.915" v="177"/>
          <ac:spMkLst>
            <pc:docMk/>
            <pc:sldMk cId="1936815748" sldId="260"/>
            <ac:spMk id="13" creationId="{10A18383-0D92-4949-85BB-907265895890}"/>
          </ac:spMkLst>
        </pc:spChg>
        <pc:spChg chg="add del mod">
          <ac:chgData name="Michael PRUVOST" userId="8f2a33a4f218d1ba" providerId="LiveId" clId="{A83A7A78-B0BA-46BF-99C1-3CE15D32FCC3}" dt="2020-08-27T16:09:17.875" v="180" actId="478"/>
          <ac:spMkLst>
            <pc:docMk/>
            <pc:sldMk cId="1936815748" sldId="260"/>
            <ac:spMk id="14" creationId="{EE142A27-64C0-44B2-AC86-EE1617EE5C98}"/>
          </ac:spMkLst>
        </pc:spChg>
        <pc:spChg chg="add del mod">
          <ac:chgData name="Michael PRUVOST" userId="8f2a33a4f218d1ba" providerId="LiveId" clId="{A83A7A78-B0BA-46BF-99C1-3CE15D32FCC3}" dt="2020-08-28T16:29:19.119" v="7972" actId="21"/>
          <ac:spMkLst>
            <pc:docMk/>
            <pc:sldMk cId="1936815748" sldId="260"/>
            <ac:spMk id="15" creationId="{299C6AD7-C847-4FBE-BDAF-B04D3C3CD4B1}"/>
          </ac:spMkLst>
        </pc:spChg>
        <pc:spChg chg="add del mod">
          <ac:chgData name="Michael PRUVOST" userId="8f2a33a4f218d1ba" providerId="LiveId" clId="{A83A7A78-B0BA-46BF-99C1-3CE15D32FCC3}" dt="2020-08-27T16:09:10.833" v="179" actId="478"/>
          <ac:spMkLst>
            <pc:docMk/>
            <pc:sldMk cId="1936815748" sldId="260"/>
            <ac:spMk id="16" creationId="{189786DC-09E0-4C75-A5FA-CF64D5A63D91}"/>
          </ac:spMkLst>
        </pc:spChg>
        <pc:spChg chg="add del mod">
          <ac:chgData name="Michael PRUVOST" userId="8f2a33a4f218d1ba" providerId="LiveId" clId="{A83A7A78-B0BA-46BF-99C1-3CE15D32FCC3}" dt="2020-08-28T16:30:07.591" v="7978" actId="478"/>
          <ac:spMkLst>
            <pc:docMk/>
            <pc:sldMk cId="1936815748" sldId="260"/>
            <ac:spMk id="18" creationId="{C2480697-5F1C-4382-BE7D-6B1477F5FD3F}"/>
          </ac:spMkLst>
        </pc:spChg>
        <pc:picChg chg="add del mod">
          <ac:chgData name="Michael PRUVOST" userId="8f2a33a4f218d1ba" providerId="LiveId" clId="{A83A7A78-B0BA-46BF-99C1-3CE15D32FCC3}" dt="2020-08-27T16:01:29.875" v="45" actId="931"/>
          <ac:picMkLst>
            <pc:docMk/>
            <pc:sldMk cId="1936815748" sldId="260"/>
            <ac:picMk id="6" creationId="{87D0B611-CD7C-4565-903E-F7BD3831CF26}"/>
          </ac:picMkLst>
        </pc:picChg>
        <pc:picChg chg="add del mod">
          <ac:chgData name="Michael PRUVOST" userId="8f2a33a4f218d1ba" providerId="LiveId" clId="{A83A7A78-B0BA-46BF-99C1-3CE15D32FCC3}" dt="2020-08-27T16:19:31.971" v="620" actId="478"/>
          <ac:picMkLst>
            <pc:docMk/>
            <pc:sldMk cId="1936815748" sldId="260"/>
            <ac:picMk id="11" creationId="{6A2A65F8-AC1D-43D1-A429-65C7097507FB}"/>
          </ac:picMkLst>
        </pc:picChg>
        <pc:picChg chg="add del mod">
          <ac:chgData name="Michael PRUVOST" userId="8f2a33a4f218d1ba" providerId="LiveId" clId="{A83A7A78-B0BA-46BF-99C1-3CE15D32FCC3}" dt="2020-08-27T16:04:05.445" v="56" actId="14100"/>
          <ac:picMkLst>
            <pc:docMk/>
            <pc:sldMk cId="1936815748" sldId="260"/>
            <ac:picMk id="4098" creationId="{52163D6B-B088-423E-A447-DD24ED43E95E}"/>
          </ac:picMkLst>
        </pc:picChg>
        <pc:picChg chg="add del mod">
          <ac:chgData name="Michael PRUVOST" userId="8f2a33a4f218d1ba" providerId="LiveId" clId="{A83A7A78-B0BA-46BF-99C1-3CE15D32FCC3}" dt="2020-08-28T16:31:49.353" v="7981" actId="478"/>
          <ac:picMkLst>
            <pc:docMk/>
            <pc:sldMk cId="1936815748" sldId="260"/>
            <ac:picMk id="4100" creationId="{B7452BAC-5880-4698-818E-BE76F3C3BBDA}"/>
          </ac:picMkLst>
        </pc:picChg>
        <pc:picChg chg="add mod">
          <ac:chgData name="Michael PRUVOST" userId="8f2a33a4f218d1ba" providerId="LiveId" clId="{A83A7A78-B0BA-46BF-99C1-3CE15D32FCC3}" dt="2020-08-28T16:37:02.606" v="7986" actId="14100"/>
          <ac:picMkLst>
            <pc:docMk/>
            <pc:sldMk cId="1936815748" sldId="260"/>
            <ac:picMk id="4102" creationId="{9CF5DE59-5DB6-4154-9277-124FB5F540DA}"/>
          </ac:picMkLst>
        </pc:picChg>
      </pc:sldChg>
      <pc:sldChg chg="addSp delSp modSp mod ord modTransition delAnim">
        <pc:chgData name="Michael PRUVOST" userId="8f2a33a4f218d1ba" providerId="LiveId" clId="{A83A7A78-B0BA-46BF-99C1-3CE15D32FCC3}" dt="2020-09-04T22:34:09.392" v="36936"/>
        <pc:sldMkLst>
          <pc:docMk/>
          <pc:sldMk cId="3781479514" sldId="261"/>
        </pc:sldMkLst>
        <pc:spChg chg="mod">
          <ac:chgData name="Michael PRUVOST" userId="8f2a33a4f218d1ba" providerId="LiveId" clId="{A83A7A78-B0BA-46BF-99C1-3CE15D32FCC3}" dt="2020-09-03T13:59:43.746" v="8986" actId="5793"/>
          <ac:spMkLst>
            <pc:docMk/>
            <pc:sldMk cId="3781479514" sldId="261"/>
            <ac:spMk id="2" creationId="{5A7C9EE2-4EEC-445B-8845-0AFD47C319C0}"/>
          </ac:spMkLst>
        </pc:spChg>
        <pc:spChg chg="del">
          <ac:chgData name="Michael PRUVOST" userId="8f2a33a4f218d1ba" providerId="LiveId" clId="{A83A7A78-B0BA-46BF-99C1-3CE15D32FCC3}" dt="2020-08-28T09:50:03.374" v="3155" actId="478"/>
          <ac:spMkLst>
            <pc:docMk/>
            <pc:sldMk cId="3781479514" sldId="261"/>
            <ac:spMk id="3" creationId="{A60032A6-3474-4E7D-938A-B51D7A89A90D}"/>
          </ac:spMkLst>
        </pc:spChg>
        <pc:spChg chg="mod">
          <ac:chgData name="Michael PRUVOST" userId="8f2a33a4f218d1ba" providerId="LiveId" clId="{A83A7A78-B0BA-46BF-99C1-3CE15D32FCC3}" dt="2020-08-28T09:49:11.101" v="3153" actId="6549"/>
          <ac:spMkLst>
            <pc:docMk/>
            <pc:sldMk cId="3781479514" sldId="261"/>
            <ac:spMk id="4" creationId="{3874D77B-4A31-4DB5-82F1-7BD3541682C6}"/>
          </ac:spMkLst>
        </pc:spChg>
        <pc:spChg chg="add mod">
          <ac:chgData name="Michael PRUVOST" userId="8f2a33a4f218d1ba" providerId="LiveId" clId="{A83A7A78-B0BA-46BF-99C1-3CE15D32FCC3}" dt="2020-08-28T15:46:42.038" v="6797" actId="20577"/>
          <ac:spMkLst>
            <pc:docMk/>
            <pc:sldMk cId="3781479514" sldId="261"/>
            <ac:spMk id="13" creationId="{475C398E-2588-4408-B384-35DCEF5E988E}"/>
          </ac:spMkLst>
        </pc:spChg>
        <pc:spChg chg="add del mod">
          <ac:chgData name="Michael PRUVOST" userId="8f2a33a4f218d1ba" providerId="LiveId" clId="{A83A7A78-B0BA-46BF-99C1-3CE15D32FCC3}" dt="2020-08-28T09:56:10.933" v="3690" actId="478"/>
          <ac:spMkLst>
            <pc:docMk/>
            <pc:sldMk cId="3781479514" sldId="261"/>
            <ac:spMk id="14" creationId="{144624CA-0DB5-4424-AD8C-C151783C65DF}"/>
          </ac:spMkLst>
        </pc:spChg>
        <pc:spChg chg="add mod">
          <ac:chgData name="Michael PRUVOST" userId="8f2a33a4f218d1ba" providerId="LiveId" clId="{A83A7A78-B0BA-46BF-99C1-3CE15D32FCC3}" dt="2020-08-28T15:46:53.658" v="6801" actId="20577"/>
          <ac:spMkLst>
            <pc:docMk/>
            <pc:sldMk cId="3781479514" sldId="261"/>
            <ac:spMk id="15" creationId="{692D6BCD-ABBA-4931-991D-7993B53D9EEF}"/>
          </ac:spMkLst>
        </pc:spChg>
        <pc:spChg chg="add mod">
          <ac:chgData name="Michael PRUVOST" userId="8f2a33a4f218d1ba" providerId="LiveId" clId="{A83A7A78-B0BA-46BF-99C1-3CE15D32FCC3}" dt="2020-08-28T15:46:59.565" v="6803" actId="20577"/>
          <ac:spMkLst>
            <pc:docMk/>
            <pc:sldMk cId="3781479514" sldId="261"/>
            <ac:spMk id="16" creationId="{FBDF6EA8-F09F-467E-81A4-18BC6FC9AA63}"/>
          </ac:spMkLst>
        </pc:spChg>
        <pc:spChg chg="add mod">
          <ac:chgData name="Michael PRUVOST" userId="8f2a33a4f218d1ba" providerId="LiveId" clId="{A83A7A78-B0BA-46BF-99C1-3CE15D32FCC3}" dt="2020-08-28T15:46:48.353" v="6799" actId="20577"/>
          <ac:spMkLst>
            <pc:docMk/>
            <pc:sldMk cId="3781479514" sldId="261"/>
            <ac:spMk id="17" creationId="{80B3EB00-96F6-47E3-B955-5AA4053B65DC}"/>
          </ac:spMkLst>
        </pc:spChg>
        <pc:picChg chg="mod">
          <ac:chgData name="Michael PRUVOST" userId="8f2a33a4f218d1ba" providerId="LiveId" clId="{A83A7A78-B0BA-46BF-99C1-3CE15D32FCC3}" dt="2020-08-28T15:46:08.719" v="6779" actId="1076"/>
          <ac:picMkLst>
            <pc:docMk/>
            <pc:sldMk cId="3781479514" sldId="261"/>
            <ac:picMk id="3076" creationId="{58B79585-678B-4845-9077-2C3B9F7AF325}"/>
          </ac:picMkLst>
        </pc:picChg>
      </pc:sldChg>
      <pc:sldChg chg="delSp modSp add mod ord modAnim">
        <pc:chgData name="Michael PRUVOST" userId="8f2a33a4f218d1ba" providerId="LiveId" clId="{A83A7A78-B0BA-46BF-99C1-3CE15D32FCC3}" dt="2020-09-09T11:53:33.681" v="59390"/>
        <pc:sldMkLst>
          <pc:docMk/>
          <pc:sldMk cId="1077691874" sldId="262"/>
        </pc:sldMkLst>
        <pc:spChg chg="mod">
          <ac:chgData name="Michael PRUVOST" userId="8f2a33a4f218d1ba" providerId="LiveId" clId="{A83A7A78-B0BA-46BF-99C1-3CE15D32FCC3}" dt="2020-08-27T16:37:28.701" v="1359" actId="1076"/>
          <ac:spMkLst>
            <pc:docMk/>
            <pc:sldMk cId="1077691874" sldId="262"/>
            <ac:spMk id="2" creationId="{C880AB04-B65A-4D98-A6E5-EC751E6D14D8}"/>
          </ac:spMkLst>
        </pc:spChg>
        <pc:spChg chg="mod">
          <ac:chgData name="Michael PRUVOST" userId="8f2a33a4f218d1ba" providerId="LiveId" clId="{A83A7A78-B0BA-46BF-99C1-3CE15D32FCC3}" dt="2020-08-27T16:37:12.922" v="1354" actId="20577"/>
          <ac:spMkLst>
            <pc:docMk/>
            <pc:sldMk cId="1077691874" sldId="262"/>
            <ac:spMk id="4" creationId="{D25AE987-BCFC-4EB1-A4FB-56B9DA795E11}"/>
          </ac:spMkLst>
        </pc:spChg>
        <pc:spChg chg="mod">
          <ac:chgData name="Michael PRUVOST" userId="8f2a33a4f218d1ba" providerId="LiveId" clId="{A83A7A78-B0BA-46BF-99C1-3CE15D32FCC3}" dt="2020-08-27T16:35:48.695" v="1338" actId="1076"/>
          <ac:spMkLst>
            <pc:docMk/>
            <pc:sldMk cId="1077691874" sldId="262"/>
            <ac:spMk id="8" creationId="{C669FE5B-3015-49B0-B3FD-15ECFE767644}"/>
          </ac:spMkLst>
        </pc:spChg>
        <pc:spChg chg="del mod">
          <ac:chgData name="Michael PRUVOST" userId="8f2a33a4f218d1ba" providerId="LiveId" clId="{A83A7A78-B0BA-46BF-99C1-3CE15D32FCC3}" dt="2020-08-27T16:34:58.169" v="1333" actId="478"/>
          <ac:spMkLst>
            <pc:docMk/>
            <pc:sldMk cId="1077691874" sldId="262"/>
            <ac:spMk id="13" creationId="{10A18383-0D92-4949-85BB-907265895890}"/>
          </ac:spMkLst>
        </pc:spChg>
        <pc:spChg chg="mod">
          <ac:chgData name="Michael PRUVOST" userId="8f2a33a4f218d1ba" providerId="LiveId" clId="{A83A7A78-B0BA-46BF-99C1-3CE15D32FCC3}" dt="2020-09-03T16:07:56.478" v="13762" actId="20577"/>
          <ac:spMkLst>
            <pc:docMk/>
            <pc:sldMk cId="1077691874" sldId="262"/>
            <ac:spMk id="15" creationId="{299C6AD7-C847-4FBE-BDAF-B04D3C3CD4B1}"/>
          </ac:spMkLst>
        </pc:spChg>
        <pc:picChg chg="mod">
          <ac:chgData name="Michael PRUVOST" userId="8f2a33a4f218d1ba" providerId="LiveId" clId="{A83A7A78-B0BA-46BF-99C1-3CE15D32FCC3}" dt="2020-08-27T16:37:24.939" v="1357" actId="167"/>
          <ac:picMkLst>
            <pc:docMk/>
            <pc:sldMk cId="1077691874" sldId="262"/>
            <ac:picMk id="4098" creationId="{52163D6B-B088-423E-A447-DD24ED43E95E}"/>
          </ac:picMkLst>
        </pc:picChg>
      </pc:sldChg>
      <pc:sldChg chg="new del">
        <pc:chgData name="Michael PRUVOST" userId="8f2a33a4f218d1ba" providerId="LiveId" clId="{A83A7A78-B0BA-46BF-99C1-3CE15D32FCC3}" dt="2020-08-27T16:27:00.868" v="1121" actId="680"/>
        <pc:sldMkLst>
          <pc:docMk/>
          <pc:sldMk cId="553979804" sldId="263"/>
        </pc:sldMkLst>
      </pc:sldChg>
      <pc:sldChg chg="modSp add mod ord modTransition">
        <pc:chgData name="Michael PRUVOST" userId="8f2a33a4f218d1ba" providerId="LiveId" clId="{A83A7A78-B0BA-46BF-99C1-3CE15D32FCC3}" dt="2020-09-04T22:34:09.392" v="36936"/>
        <pc:sldMkLst>
          <pc:docMk/>
          <pc:sldMk cId="4236157583" sldId="263"/>
        </pc:sldMkLst>
        <pc:spChg chg="mod">
          <ac:chgData name="Michael PRUVOST" userId="8f2a33a4f218d1ba" providerId="LiveId" clId="{A83A7A78-B0BA-46BF-99C1-3CE15D32FCC3}" dt="2020-08-28T10:20:46.780" v="4541" actId="404"/>
          <ac:spMkLst>
            <pc:docMk/>
            <pc:sldMk cId="4236157583" sldId="263"/>
            <ac:spMk id="2" creationId="{FA222B30-5038-46BE-88AE-FF7BD506741A}"/>
          </ac:spMkLst>
        </pc:spChg>
        <pc:spChg chg="mod">
          <ac:chgData name="Michael PRUVOST" userId="8f2a33a4f218d1ba" providerId="LiveId" clId="{A83A7A78-B0BA-46BF-99C1-3CE15D32FCC3}" dt="2020-09-03T15:59:03.189" v="13682" actId="20577"/>
          <ac:spMkLst>
            <pc:docMk/>
            <pc:sldMk cId="4236157583" sldId="263"/>
            <ac:spMk id="3" creationId="{2EFBBD5E-88CB-4F94-AFEE-12B59DD86583}"/>
          </ac:spMkLst>
        </pc:spChg>
      </pc:sldChg>
      <pc:sldChg chg="addSp delSp modSp add mod modTransition">
        <pc:chgData name="Michael PRUVOST" userId="8f2a33a4f218d1ba" providerId="LiveId" clId="{A83A7A78-B0BA-46BF-99C1-3CE15D32FCC3}" dt="2020-09-04T22:34:09.392" v="36936"/>
        <pc:sldMkLst>
          <pc:docMk/>
          <pc:sldMk cId="3870193424" sldId="264"/>
        </pc:sldMkLst>
        <pc:spChg chg="mod">
          <ac:chgData name="Michael PRUVOST" userId="8f2a33a4f218d1ba" providerId="LiveId" clId="{A83A7A78-B0BA-46BF-99C1-3CE15D32FCC3}" dt="2020-08-28T10:20:40.614" v="4538" actId="403"/>
          <ac:spMkLst>
            <pc:docMk/>
            <pc:sldMk cId="3870193424" sldId="264"/>
            <ac:spMk id="2" creationId="{FA222B30-5038-46BE-88AE-FF7BD506741A}"/>
          </ac:spMkLst>
        </pc:spChg>
        <pc:spChg chg="mod">
          <ac:chgData name="Michael PRUVOST" userId="8f2a33a4f218d1ba" providerId="LiveId" clId="{A83A7A78-B0BA-46BF-99C1-3CE15D32FCC3}" dt="2020-09-03T15:56:58.666" v="13651" actId="20577"/>
          <ac:spMkLst>
            <pc:docMk/>
            <pc:sldMk cId="3870193424" sldId="264"/>
            <ac:spMk id="3" creationId="{2EFBBD5E-88CB-4F94-AFEE-12B59DD86583}"/>
          </ac:spMkLst>
        </pc:spChg>
        <pc:spChg chg="add del">
          <ac:chgData name="Michael PRUVOST" userId="8f2a33a4f218d1ba" providerId="LiveId" clId="{A83A7A78-B0BA-46BF-99C1-3CE15D32FCC3}" dt="2020-09-03T13:00:00.038" v="8346" actId="22"/>
          <ac:spMkLst>
            <pc:docMk/>
            <pc:sldMk cId="3870193424" sldId="264"/>
            <ac:spMk id="7" creationId="{3C0B4E5D-49CA-4FF9-AB41-9F63B5D57F20}"/>
          </ac:spMkLst>
        </pc:spChg>
        <pc:picChg chg="add mod">
          <ac:chgData name="Michael PRUVOST" userId="8f2a33a4f218d1ba" providerId="LiveId" clId="{A83A7A78-B0BA-46BF-99C1-3CE15D32FCC3}" dt="2020-09-03T13:00:21.314" v="8350" actId="167"/>
          <ac:picMkLst>
            <pc:docMk/>
            <pc:sldMk cId="3870193424" sldId="264"/>
            <ac:picMk id="3074" creationId="{5A50D7FC-9527-4083-987A-3E7E0BF1AB46}"/>
          </ac:picMkLst>
        </pc:picChg>
        <pc:picChg chg="add mod">
          <ac:chgData name="Michael PRUVOST" userId="8f2a33a4f218d1ba" providerId="LiveId" clId="{A83A7A78-B0BA-46BF-99C1-3CE15D32FCC3}" dt="2020-09-03T13:07:27.827" v="8355" actId="14100"/>
          <ac:picMkLst>
            <pc:docMk/>
            <pc:sldMk cId="3870193424" sldId="264"/>
            <ac:picMk id="3076" creationId="{EE17796F-3E59-4512-832D-F183CDFF76F1}"/>
          </ac:picMkLst>
        </pc:picChg>
        <pc:picChg chg="add mod">
          <ac:chgData name="Michael PRUVOST" userId="8f2a33a4f218d1ba" providerId="LiveId" clId="{A83A7A78-B0BA-46BF-99C1-3CE15D32FCC3}" dt="2020-09-03T13:07:38.038" v="8357" actId="14100"/>
          <ac:picMkLst>
            <pc:docMk/>
            <pc:sldMk cId="3870193424" sldId="264"/>
            <ac:picMk id="3078" creationId="{9B851162-1DE3-43AC-B6F8-B96DB3533180}"/>
          </ac:picMkLst>
        </pc:picChg>
      </pc:sldChg>
      <pc:sldChg chg="addSp delSp modSp add mod ord modTransition delAnim">
        <pc:chgData name="Michael PRUVOST" userId="8f2a33a4f218d1ba" providerId="LiveId" clId="{A83A7A78-B0BA-46BF-99C1-3CE15D32FCC3}" dt="2020-09-04T22:34:09.392" v="36936"/>
        <pc:sldMkLst>
          <pc:docMk/>
          <pc:sldMk cId="1234990909" sldId="265"/>
        </pc:sldMkLst>
        <pc:spChg chg="mod">
          <ac:chgData name="Michael PRUVOST" userId="8f2a33a4f218d1ba" providerId="LiveId" clId="{A83A7A78-B0BA-46BF-99C1-3CE15D32FCC3}" dt="2020-09-03T13:59:18.078" v="8971" actId="5793"/>
          <ac:spMkLst>
            <pc:docMk/>
            <pc:sldMk cId="1234990909" sldId="265"/>
            <ac:spMk id="2" creationId="{5A7C9EE2-4EEC-445B-8845-0AFD47C319C0}"/>
          </ac:spMkLst>
        </pc:spChg>
        <pc:spChg chg="del">
          <ac:chgData name="Michael PRUVOST" userId="8f2a33a4f218d1ba" providerId="LiveId" clId="{A83A7A78-B0BA-46BF-99C1-3CE15D32FCC3}" dt="2020-08-28T10:01:14.481" v="3694" actId="478"/>
          <ac:spMkLst>
            <pc:docMk/>
            <pc:sldMk cId="1234990909" sldId="265"/>
            <ac:spMk id="3" creationId="{A60032A6-3474-4E7D-938A-B51D7A89A90D}"/>
          </ac:spMkLst>
        </pc:spChg>
        <pc:spChg chg="add mod">
          <ac:chgData name="Michael PRUVOST" userId="8f2a33a4f218d1ba" providerId="LiveId" clId="{A83A7A78-B0BA-46BF-99C1-3CE15D32FCC3}" dt="2020-08-28T10:34:32.720" v="5729" actId="14100"/>
          <ac:spMkLst>
            <pc:docMk/>
            <pc:sldMk cId="1234990909" sldId="265"/>
            <ac:spMk id="6" creationId="{69A7D4B5-824F-468D-AAF4-6187814A823E}"/>
          </ac:spMkLst>
        </pc:spChg>
        <pc:spChg chg="add mod">
          <ac:chgData name="Michael PRUVOST" userId="8f2a33a4f218d1ba" providerId="LiveId" clId="{A83A7A78-B0BA-46BF-99C1-3CE15D32FCC3}" dt="2020-08-28T10:16:47.082" v="4423" actId="14100"/>
          <ac:spMkLst>
            <pc:docMk/>
            <pc:sldMk cId="1234990909" sldId="265"/>
            <ac:spMk id="7" creationId="{465AAA7E-5F28-4FBC-B9D4-07F14E782733}"/>
          </ac:spMkLst>
        </pc:spChg>
        <pc:spChg chg="add mod ord">
          <ac:chgData name="Michael PRUVOST" userId="8f2a33a4f218d1ba" providerId="LiveId" clId="{A83A7A78-B0BA-46BF-99C1-3CE15D32FCC3}" dt="2020-08-28T10:05:10.337" v="3813" actId="1076"/>
          <ac:spMkLst>
            <pc:docMk/>
            <pc:sldMk cId="1234990909" sldId="265"/>
            <ac:spMk id="10" creationId="{6D926B84-5313-4614-9939-135D1D4EE363}"/>
          </ac:spMkLst>
        </pc:spChg>
        <pc:picChg chg="add mod ord">
          <ac:chgData name="Michael PRUVOST" userId="8f2a33a4f218d1ba" providerId="LiveId" clId="{A83A7A78-B0BA-46BF-99C1-3CE15D32FCC3}" dt="2020-08-28T10:05:10.337" v="3813" actId="1076"/>
          <ac:picMkLst>
            <pc:docMk/>
            <pc:sldMk cId="1234990909" sldId="265"/>
            <ac:picMk id="9" creationId="{BC6614C6-E8EE-402E-87BC-2872C329D858}"/>
          </ac:picMkLst>
        </pc:picChg>
        <pc:picChg chg="del">
          <ac:chgData name="Michael PRUVOST" userId="8f2a33a4f218d1ba" providerId="LiveId" clId="{A83A7A78-B0BA-46BF-99C1-3CE15D32FCC3}" dt="2020-08-28T10:03:37.585" v="3802" actId="478"/>
          <ac:picMkLst>
            <pc:docMk/>
            <pc:sldMk cId="1234990909" sldId="265"/>
            <ac:picMk id="3076" creationId="{58B79585-678B-4845-9077-2C3B9F7AF325}"/>
          </ac:picMkLst>
        </pc:picChg>
      </pc:sldChg>
      <pc:sldChg chg="addSp delSp modSp add mod ord modTransition delAnim">
        <pc:chgData name="Michael PRUVOST" userId="8f2a33a4f218d1ba" providerId="LiveId" clId="{A83A7A78-B0BA-46BF-99C1-3CE15D32FCC3}" dt="2020-09-08T16:02:49.917" v="54994" actId="20577"/>
        <pc:sldMkLst>
          <pc:docMk/>
          <pc:sldMk cId="2819830154" sldId="266"/>
        </pc:sldMkLst>
        <pc:spChg chg="mod">
          <ac:chgData name="Michael PRUVOST" userId="8f2a33a4f218d1ba" providerId="LiveId" clId="{A83A7A78-B0BA-46BF-99C1-3CE15D32FCC3}" dt="2020-09-03T13:59:36.291" v="8981" actId="5793"/>
          <ac:spMkLst>
            <pc:docMk/>
            <pc:sldMk cId="2819830154" sldId="266"/>
            <ac:spMk id="2" creationId="{5A7C9EE2-4EEC-445B-8845-0AFD47C319C0}"/>
          </ac:spMkLst>
        </pc:spChg>
        <pc:spChg chg="del">
          <ac:chgData name="Michael PRUVOST" userId="8f2a33a4f218d1ba" providerId="LiveId" clId="{A83A7A78-B0BA-46BF-99C1-3CE15D32FCC3}" dt="2020-08-28T10:05:24.043" v="3815" actId="478"/>
          <ac:spMkLst>
            <pc:docMk/>
            <pc:sldMk cId="2819830154" sldId="266"/>
            <ac:spMk id="3" creationId="{A60032A6-3474-4E7D-938A-B51D7A89A90D}"/>
          </ac:spMkLst>
        </pc:spChg>
        <pc:spChg chg="add mod">
          <ac:chgData name="Michael PRUVOST" userId="8f2a33a4f218d1ba" providerId="LiveId" clId="{A83A7A78-B0BA-46BF-99C1-3CE15D32FCC3}" dt="2020-08-28T10:16:21.140" v="4420" actId="255"/>
          <ac:spMkLst>
            <pc:docMk/>
            <pc:sldMk cId="2819830154" sldId="266"/>
            <ac:spMk id="5" creationId="{6C9F23C1-3128-41F0-A9B5-216E71B7A446}"/>
          </ac:spMkLst>
        </pc:spChg>
        <pc:spChg chg="add mod">
          <ac:chgData name="Michael PRUVOST" userId="8f2a33a4f218d1ba" providerId="LiveId" clId="{A83A7A78-B0BA-46BF-99C1-3CE15D32FCC3}" dt="2020-09-08T16:02:49.917" v="54994" actId="20577"/>
          <ac:spMkLst>
            <pc:docMk/>
            <pc:sldMk cId="2819830154" sldId="266"/>
            <ac:spMk id="8" creationId="{7D8ED3CE-C760-4364-A11B-46799E8F0F59}"/>
          </ac:spMkLst>
        </pc:spChg>
        <pc:picChg chg="del mod">
          <ac:chgData name="Michael PRUVOST" userId="8f2a33a4f218d1ba" providerId="LiveId" clId="{A83A7A78-B0BA-46BF-99C1-3CE15D32FCC3}" dt="2020-08-28T10:09:15.465" v="4072" actId="478"/>
          <ac:picMkLst>
            <pc:docMk/>
            <pc:sldMk cId="2819830154" sldId="266"/>
            <ac:picMk id="3076" creationId="{58B79585-678B-4845-9077-2C3B9F7AF325}"/>
          </ac:picMkLst>
        </pc:picChg>
        <pc:picChg chg="add mod">
          <ac:chgData name="Michael PRUVOST" userId="8f2a33a4f218d1ba" providerId="LiveId" clId="{A83A7A78-B0BA-46BF-99C1-3CE15D32FCC3}" dt="2020-08-28T10:09:25.606" v="4075" actId="14100"/>
          <ac:picMkLst>
            <pc:docMk/>
            <pc:sldMk cId="2819830154" sldId="266"/>
            <ac:picMk id="6146" creationId="{A082AD6E-652B-4E57-BA6B-97F0B4546D88}"/>
          </ac:picMkLst>
        </pc:picChg>
      </pc:sldChg>
      <pc:sldChg chg="add del">
        <pc:chgData name="Michael PRUVOST" userId="8f2a33a4f218d1ba" providerId="LiveId" clId="{A83A7A78-B0BA-46BF-99C1-3CE15D32FCC3}" dt="2020-08-28T10:09:51.017" v="4077" actId="47"/>
        <pc:sldMkLst>
          <pc:docMk/>
          <pc:sldMk cId="1567096225" sldId="267"/>
        </pc:sldMkLst>
      </pc:sldChg>
      <pc:sldChg chg="addSp delSp modSp add mod ord modTransition">
        <pc:chgData name="Michael PRUVOST" userId="8f2a33a4f218d1ba" providerId="LiveId" clId="{A83A7A78-B0BA-46BF-99C1-3CE15D32FCC3}" dt="2020-09-04T22:34:09.392" v="36936"/>
        <pc:sldMkLst>
          <pc:docMk/>
          <pc:sldMk cId="4278509686" sldId="268"/>
        </pc:sldMkLst>
        <pc:spChg chg="mod">
          <ac:chgData name="Michael PRUVOST" userId="8f2a33a4f218d1ba" providerId="LiveId" clId="{A83A7A78-B0BA-46BF-99C1-3CE15D32FCC3}" dt="2020-09-03T13:59:23.949" v="8976" actId="5793"/>
          <ac:spMkLst>
            <pc:docMk/>
            <pc:sldMk cId="4278509686" sldId="268"/>
            <ac:spMk id="2" creationId="{5A7C9EE2-4EEC-445B-8845-0AFD47C319C0}"/>
          </ac:spMkLst>
        </pc:spChg>
        <pc:spChg chg="mod">
          <ac:chgData name="Michael PRUVOST" userId="8f2a33a4f218d1ba" providerId="LiveId" clId="{A83A7A78-B0BA-46BF-99C1-3CE15D32FCC3}" dt="2020-08-28T10:16:39.178" v="4422" actId="255"/>
          <ac:spMkLst>
            <pc:docMk/>
            <pc:sldMk cId="4278509686" sldId="268"/>
            <ac:spMk id="5" creationId="{6C9F23C1-3128-41F0-A9B5-216E71B7A446}"/>
          </ac:spMkLst>
        </pc:spChg>
        <pc:spChg chg="mod">
          <ac:chgData name="Michael PRUVOST" userId="8f2a33a4f218d1ba" providerId="LiveId" clId="{A83A7A78-B0BA-46BF-99C1-3CE15D32FCC3}" dt="2020-08-28T15:47:23.749" v="6804" actId="14100"/>
          <ac:spMkLst>
            <pc:docMk/>
            <pc:sldMk cId="4278509686" sldId="268"/>
            <ac:spMk id="8" creationId="{7D8ED3CE-C760-4364-A11B-46799E8F0F59}"/>
          </ac:spMkLst>
        </pc:spChg>
        <pc:picChg chg="del mod">
          <ac:chgData name="Michael PRUVOST" userId="8f2a33a4f218d1ba" providerId="LiveId" clId="{A83A7A78-B0BA-46BF-99C1-3CE15D32FCC3}" dt="2020-08-28T15:49:26.078" v="6806" actId="478"/>
          <ac:picMkLst>
            <pc:docMk/>
            <pc:sldMk cId="4278509686" sldId="268"/>
            <ac:picMk id="6146" creationId="{A082AD6E-652B-4E57-BA6B-97F0B4546D88}"/>
          </ac:picMkLst>
        </pc:picChg>
        <pc:picChg chg="add mod">
          <ac:chgData name="Michael PRUVOST" userId="8f2a33a4f218d1ba" providerId="LiveId" clId="{A83A7A78-B0BA-46BF-99C1-3CE15D32FCC3}" dt="2020-08-28T15:49:42.579" v="6811" actId="14100"/>
          <ac:picMkLst>
            <pc:docMk/>
            <pc:sldMk cId="4278509686" sldId="268"/>
            <ac:picMk id="10242" creationId="{9657FF12-5F2F-4336-B9C7-1DF11BB2B59E}"/>
          </ac:picMkLst>
        </pc:picChg>
      </pc:sldChg>
      <pc:sldChg chg="addSp modSp new mod ord modTransition">
        <pc:chgData name="Michael PRUVOST" userId="8f2a33a4f218d1ba" providerId="LiveId" clId="{A83A7A78-B0BA-46BF-99C1-3CE15D32FCC3}" dt="2020-09-08T15:55:18.236" v="54914" actId="6549"/>
        <pc:sldMkLst>
          <pc:docMk/>
          <pc:sldMk cId="541901292" sldId="269"/>
        </pc:sldMkLst>
        <pc:spChg chg="mod">
          <ac:chgData name="Michael PRUVOST" userId="8f2a33a4f218d1ba" providerId="LiveId" clId="{A83A7A78-B0BA-46BF-99C1-3CE15D32FCC3}" dt="2020-08-28T10:20:08.169" v="4530" actId="113"/>
          <ac:spMkLst>
            <pc:docMk/>
            <pc:sldMk cId="541901292" sldId="269"/>
            <ac:spMk id="2" creationId="{A358A648-415B-4901-ABFD-8A510342A0F4}"/>
          </ac:spMkLst>
        </pc:spChg>
        <pc:spChg chg="add mod">
          <ac:chgData name="Michael PRUVOST" userId="8f2a33a4f218d1ba" providerId="LiveId" clId="{A83A7A78-B0BA-46BF-99C1-3CE15D32FCC3}" dt="2020-09-08T15:55:18.236" v="54914" actId="6549"/>
          <ac:spMkLst>
            <pc:docMk/>
            <pc:sldMk cId="541901292" sldId="269"/>
            <ac:spMk id="3" creationId="{2BD5FE23-48CD-4994-ABD8-4769368C1418}"/>
          </ac:spMkLst>
        </pc:spChg>
        <pc:spChg chg="add mod ord">
          <ac:chgData name="Michael PRUVOST" userId="8f2a33a4f218d1ba" providerId="LiveId" clId="{A83A7A78-B0BA-46BF-99C1-3CE15D32FCC3}" dt="2020-09-03T12:30:43.635" v="8047" actId="1076"/>
          <ac:spMkLst>
            <pc:docMk/>
            <pc:sldMk cId="541901292" sldId="269"/>
            <ac:spMk id="8" creationId="{5266BED6-2EC9-4CAD-928F-0EA763297327}"/>
          </ac:spMkLst>
        </pc:spChg>
        <pc:picChg chg="add mod ord">
          <ac:chgData name="Michael PRUVOST" userId="8f2a33a4f218d1ba" providerId="LiveId" clId="{A83A7A78-B0BA-46BF-99C1-3CE15D32FCC3}" dt="2020-09-03T12:30:36.684" v="8045" actId="14100"/>
          <ac:picMkLst>
            <pc:docMk/>
            <pc:sldMk cId="541901292" sldId="269"/>
            <ac:picMk id="7" creationId="{948B1160-819D-4CC3-A09C-A3ED0873EF4D}"/>
          </ac:picMkLst>
        </pc:picChg>
      </pc:sldChg>
      <pc:sldChg chg="addSp delSp modSp add mod modTransition">
        <pc:chgData name="Michael PRUVOST" userId="8f2a33a4f218d1ba" providerId="LiveId" clId="{A83A7A78-B0BA-46BF-99C1-3CE15D32FCC3}" dt="2020-09-04T22:34:09.392" v="36936"/>
        <pc:sldMkLst>
          <pc:docMk/>
          <pc:sldMk cId="2566897205" sldId="270"/>
        </pc:sldMkLst>
        <pc:spChg chg="del mod">
          <ac:chgData name="Michael PRUVOST" userId="8f2a33a4f218d1ba" providerId="LiveId" clId="{A83A7A78-B0BA-46BF-99C1-3CE15D32FCC3}" dt="2020-08-28T10:35:55.771" v="5733" actId="478"/>
          <ac:spMkLst>
            <pc:docMk/>
            <pc:sldMk cId="2566897205" sldId="270"/>
            <ac:spMk id="3" creationId="{2BD5FE23-48CD-4994-ABD8-4769368C1418}"/>
          </ac:spMkLst>
        </pc:spChg>
        <pc:spChg chg="add del mod">
          <ac:chgData name="Michael PRUVOST" userId="8f2a33a4f218d1ba" providerId="LiveId" clId="{A83A7A78-B0BA-46BF-99C1-3CE15D32FCC3}" dt="2020-08-28T10:36:48.965" v="5739" actId="478"/>
          <ac:spMkLst>
            <pc:docMk/>
            <pc:sldMk cId="2566897205" sldId="270"/>
            <ac:spMk id="4" creationId="{37614CE1-071A-422A-A8CE-AF58C48121DB}"/>
          </ac:spMkLst>
        </pc:spChg>
        <pc:spChg chg="add mod">
          <ac:chgData name="Michael PRUVOST" userId="8f2a33a4f218d1ba" providerId="LiveId" clId="{A83A7A78-B0BA-46BF-99C1-3CE15D32FCC3}" dt="2020-09-03T12:53:07.591" v="8293" actId="20577"/>
          <ac:spMkLst>
            <pc:docMk/>
            <pc:sldMk cId="2566897205" sldId="270"/>
            <ac:spMk id="5" creationId="{2C7770B2-920C-4810-A5DD-33ED225A06DB}"/>
          </ac:spMkLst>
        </pc:spChg>
        <pc:spChg chg="add mod">
          <ac:chgData name="Michael PRUVOST" userId="8f2a33a4f218d1ba" providerId="LiveId" clId="{A83A7A78-B0BA-46BF-99C1-3CE15D32FCC3}" dt="2020-08-28T15:18:13.011" v="5870" actId="113"/>
          <ac:spMkLst>
            <pc:docMk/>
            <pc:sldMk cId="2566897205" sldId="270"/>
            <ac:spMk id="6" creationId="{CA288F02-F33F-442C-931F-5184D049EB55}"/>
          </ac:spMkLst>
        </pc:spChg>
        <pc:spChg chg="add mod">
          <ac:chgData name="Michael PRUVOST" userId="8f2a33a4f218d1ba" providerId="LiveId" clId="{A83A7A78-B0BA-46BF-99C1-3CE15D32FCC3}" dt="2020-08-28T15:18:20.146" v="5874" actId="113"/>
          <ac:spMkLst>
            <pc:docMk/>
            <pc:sldMk cId="2566897205" sldId="270"/>
            <ac:spMk id="7" creationId="{F5509105-B6A1-4C2E-9645-5BD90A00B67D}"/>
          </ac:spMkLst>
        </pc:spChg>
        <pc:picChg chg="add mod">
          <ac:chgData name="Michael PRUVOST" userId="8f2a33a4f218d1ba" providerId="LiveId" clId="{A83A7A78-B0BA-46BF-99C1-3CE15D32FCC3}" dt="2020-08-28T15:16:19.199" v="5845" actId="1076"/>
          <ac:picMkLst>
            <pc:docMk/>
            <pc:sldMk cId="2566897205" sldId="270"/>
            <ac:picMk id="9218" creationId="{6A404228-8F33-4EC8-8BAC-CD78F1011C5F}"/>
          </ac:picMkLst>
        </pc:picChg>
        <pc:picChg chg="add mod">
          <ac:chgData name="Michael PRUVOST" userId="8f2a33a4f218d1ba" providerId="LiveId" clId="{A83A7A78-B0BA-46BF-99C1-3CE15D32FCC3}" dt="2020-08-28T15:16:32.562" v="5846" actId="1076"/>
          <ac:picMkLst>
            <pc:docMk/>
            <pc:sldMk cId="2566897205" sldId="270"/>
            <ac:picMk id="9220" creationId="{8A151A63-B710-4EFB-BAF1-90790FDE8C51}"/>
          </ac:picMkLst>
        </pc:picChg>
        <pc:picChg chg="add mod">
          <ac:chgData name="Michael PRUVOST" userId="8f2a33a4f218d1ba" providerId="LiveId" clId="{A83A7A78-B0BA-46BF-99C1-3CE15D32FCC3}" dt="2020-08-28T15:16:08.917" v="5844" actId="1076"/>
          <ac:picMkLst>
            <pc:docMk/>
            <pc:sldMk cId="2566897205" sldId="270"/>
            <ac:picMk id="9222" creationId="{60A6A633-E49D-4CB9-A943-2DD2CC2B5E67}"/>
          </ac:picMkLst>
        </pc:picChg>
      </pc:sldChg>
      <pc:sldChg chg="addSp modSp add mod modTransition">
        <pc:chgData name="Michael PRUVOST" userId="8f2a33a4f218d1ba" providerId="LiveId" clId="{A83A7A78-B0BA-46BF-99C1-3CE15D32FCC3}" dt="2020-09-08T16:04:54.219" v="55104" actId="14100"/>
        <pc:sldMkLst>
          <pc:docMk/>
          <pc:sldMk cId="3623588586" sldId="271"/>
        </pc:sldMkLst>
        <pc:spChg chg="mod">
          <ac:chgData name="Michael PRUVOST" userId="8f2a33a4f218d1ba" providerId="LiveId" clId="{A83A7A78-B0BA-46BF-99C1-3CE15D32FCC3}" dt="2020-09-08T16:04:54.219" v="55104" actId="14100"/>
          <ac:spMkLst>
            <pc:docMk/>
            <pc:sldMk cId="3623588586" sldId="271"/>
            <ac:spMk id="2" creationId="{A358A648-415B-4901-ABFD-8A510342A0F4}"/>
          </ac:spMkLst>
        </pc:spChg>
        <pc:spChg chg="add mod">
          <ac:chgData name="Michael PRUVOST" userId="8f2a33a4f218d1ba" providerId="LiveId" clId="{A83A7A78-B0BA-46BF-99C1-3CE15D32FCC3}" dt="2020-09-03T13:49:16.472" v="8624" actId="1076"/>
          <ac:spMkLst>
            <pc:docMk/>
            <pc:sldMk cId="3623588586" sldId="271"/>
            <ac:spMk id="3" creationId="{5CB9E98B-6187-4D71-B409-F0E218E8F2DB}"/>
          </ac:spMkLst>
        </pc:spChg>
        <pc:spChg chg="mod ord">
          <ac:chgData name="Michael PRUVOST" userId="8f2a33a4f218d1ba" providerId="LiveId" clId="{A83A7A78-B0BA-46BF-99C1-3CE15D32FCC3}" dt="2020-09-08T16:04:47.065" v="55103" actId="1076"/>
          <ac:spMkLst>
            <pc:docMk/>
            <pc:sldMk cId="3623588586" sldId="271"/>
            <ac:spMk id="4" creationId="{37614CE1-071A-422A-A8CE-AF58C48121DB}"/>
          </ac:spMkLst>
        </pc:spChg>
        <pc:picChg chg="add mod">
          <ac:chgData name="Michael PRUVOST" userId="8f2a33a4f218d1ba" providerId="LiveId" clId="{A83A7A78-B0BA-46BF-99C1-3CE15D32FCC3}" dt="2020-08-28T15:37:12.680" v="6743" actId="1076"/>
          <ac:picMkLst>
            <pc:docMk/>
            <pc:sldMk cId="3623588586" sldId="271"/>
            <ac:picMk id="5" creationId="{532E44FF-7660-4875-89A6-C59D3DE74AC6}"/>
          </ac:picMkLst>
        </pc:picChg>
        <pc:picChg chg="add mod">
          <ac:chgData name="Michael PRUVOST" userId="8f2a33a4f218d1ba" providerId="LiveId" clId="{A83A7A78-B0BA-46BF-99C1-3CE15D32FCC3}" dt="2020-08-28T15:37:25.434" v="6745" actId="1076"/>
          <ac:picMkLst>
            <pc:docMk/>
            <pc:sldMk cId="3623588586" sldId="271"/>
            <ac:picMk id="7" creationId="{0B65043A-AC42-4B66-8EEA-3459BD78314D}"/>
          </ac:picMkLst>
        </pc:picChg>
        <pc:picChg chg="add mod">
          <ac:chgData name="Michael PRUVOST" userId="8f2a33a4f218d1ba" providerId="LiveId" clId="{A83A7A78-B0BA-46BF-99C1-3CE15D32FCC3}" dt="2020-08-28T15:37:34.204" v="6747" actId="1076"/>
          <ac:picMkLst>
            <pc:docMk/>
            <pc:sldMk cId="3623588586" sldId="271"/>
            <ac:picMk id="9" creationId="{6AB84D5C-9D91-43D3-98BD-357D15521FC4}"/>
          </ac:picMkLst>
        </pc:picChg>
        <pc:picChg chg="add mod">
          <ac:chgData name="Michael PRUVOST" userId="8f2a33a4f218d1ba" providerId="LiveId" clId="{A83A7A78-B0BA-46BF-99C1-3CE15D32FCC3}" dt="2020-08-28T15:37:03.735" v="6740" actId="14100"/>
          <ac:picMkLst>
            <pc:docMk/>
            <pc:sldMk cId="3623588586" sldId="271"/>
            <ac:picMk id="12290" creationId="{33AE4094-149A-41AE-A615-CD280E689962}"/>
          </ac:picMkLst>
        </pc:picChg>
      </pc:sldChg>
      <pc:sldChg chg="addSp delSp modSp add mod modTransition">
        <pc:chgData name="Michael PRUVOST" userId="8f2a33a4f218d1ba" providerId="LiveId" clId="{A83A7A78-B0BA-46BF-99C1-3CE15D32FCC3}" dt="2020-09-04T22:34:09.392" v="36936"/>
        <pc:sldMkLst>
          <pc:docMk/>
          <pc:sldMk cId="2175905337" sldId="272"/>
        </pc:sldMkLst>
        <pc:spChg chg="add mod">
          <ac:chgData name="Michael PRUVOST" userId="8f2a33a4f218d1ba" providerId="LiveId" clId="{A83A7A78-B0BA-46BF-99C1-3CE15D32FCC3}" dt="2020-09-03T16:00:43.521" v="13698" actId="20577"/>
          <ac:spMkLst>
            <pc:docMk/>
            <pc:sldMk cId="2175905337" sldId="272"/>
            <ac:spMk id="3" creationId="{89D355CE-A9D7-48BB-AC14-FCAF373862D1}"/>
          </ac:spMkLst>
        </pc:spChg>
        <pc:spChg chg="add mod">
          <ac:chgData name="Michael PRUVOST" userId="8f2a33a4f218d1ba" providerId="LiveId" clId="{A83A7A78-B0BA-46BF-99C1-3CE15D32FCC3}" dt="2020-09-03T16:00:31.886" v="13697" actId="20577"/>
          <ac:spMkLst>
            <pc:docMk/>
            <pc:sldMk cId="2175905337" sldId="272"/>
            <ac:spMk id="4" creationId="{542CAD4D-26F5-493C-B465-9A25257D0CD6}"/>
          </ac:spMkLst>
        </pc:spChg>
        <pc:spChg chg="mod">
          <ac:chgData name="Michael PRUVOST" userId="8f2a33a4f218d1ba" providerId="LiveId" clId="{A83A7A78-B0BA-46BF-99C1-3CE15D32FCC3}" dt="2020-09-03T12:53:15.464" v="8294" actId="20577"/>
          <ac:spMkLst>
            <pc:docMk/>
            <pc:sldMk cId="2175905337" sldId="272"/>
            <ac:spMk id="5" creationId="{2C7770B2-920C-4810-A5DD-33ED225A06DB}"/>
          </ac:spMkLst>
        </pc:spChg>
        <pc:spChg chg="del">
          <ac:chgData name="Michael PRUVOST" userId="8f2a33a4f218d1ba" providerId="LiveId" clId="{A83A7A78-B0BA-46BF-99C1-3CE15D32FCC3}" dt="2020-08-28T15:16:49.145" v="5848" actId="478"/>
          <ac:spMkLst>
            <pc:docMk/>
            <pc:sldMk cId="2175905337" sldId="272"/>
            <ac:spMk id="6" creationId="{CA288F02-F33F-442C-931F-5184D049EB55}"/>
          </ac:spMkLst>
        </pc:spChg>
        <pc:spChg chg="del">
          <ac:chgData name="Michael PRUVOST" userId="8f2a33a4f218d1ba" providerId="LiveId" clId="{A83A7A78-B0BA-46BF-99C1-3CE15D32FCC3}" dt="2020-08-28T15:16:49.145" v="5848" actId="478"/>
          <ac:spMkLst>
            <pc:docMk/>
            <pc:sldMk cId="2175905337" sldId="272"/>
            <ac:spMk id="7" creationId="{F5509105-B6A1-4C2E-9645-5BD90A00B67D}"/>
          </ac:spMkLst>
        </pc:spChg>
        <pc:spChg chg="add mod">
          <ac:chgData name="Michael PRUVOST" userId="8f2a33a4f218d1ba" providerId="LiveId" clId="{A83A7A78-B0BA-46BF-99C1-3CE15D32FCC3}" dt="2020-08-28T15:24:21.746" v="6021" actId="1076"/>
          <ac:spMkLst>
            <pc:docMk/>
            <pc:sldMk cId="2175905337" sldId="272"/>
            <ac:spMk id="8" creationId="{E899894C-15E8-4757-8965-8263679AC355}"/>
          </ac:spMkLst>
        </pc:spChg>
        <pc:picChg chg="del">
          <ac:chgData name="Michael PRUVOST" userId="8f2a33a4f218d1ba" providerId="LiveId" clId="{A83A7A78-B0BA-46BF-99C1-3CE15D32FCC3}" dt="2020-08-28T15:16:49.145" v="5848" actId="478"/>
          <ac:picMkLst>
            <pc:docMk/>
            <pc:sldMk cId="2175905337" sldId="272"/>
            <ac:picMk id="9218" creationId="{6A404228-8F33-4EC8-8BAC-CD78F1011C5F}"/>
          </ac:picMkLst>
        </pc:picChg>
        <pc:picChg chg="del">
          <ac:chgData name="Michael PRUVOST" userId="8f2a33a4f218d1ba" providerId="LiveId" clId="{A83A7A78-B0BA-46BF-99C1-3CE15D32FCC3}" dt="2020-08-28T15:16:49.145" v="5848" actId="478"/>
          <ac:picMkLst>
            <pc:docMk/>
            <pc:sldMk cId="2175905337" sldId="272"/>
            <ac:picMk id="9220" creationId="{8A151A63-B710-4EFB-BAF1-90790FDE8C51}"/>
          </ac:picMkLst>
        </pc:picChg>
        <pc:picChg chg="del">
          <ac:chgData name="Michael PRUVOST" userId="8f2a33a4f218d1ba" providerId="LiveId" clId="{A83A7A78-B0BA-46BF-99C1-3CE15D32FCC3}" dt="2020-08-28T15:16:49.145" v="5848" actId="478"/>
          <ac:picMkLst>
            <pc:docMk/>
            <pc:sldMk cId="2175905337" sldId="272"/>
            <ac:picMk id="9222" creationId="{60A6A633-E49D-4CB9-A943-2DD2CC2B5E67}"/>
          </ac:picMkLst>
        </pc:picChg>
        <pc:picChg chg="add mod">
          <ac:chgData name="Michael PRUVOST" userId="8f2a33a4f218d1ba" providerId="LiveId" clId="{A83A7A78-B0BA-46BF-99C1-3CE15D32FCC3}" dt="2020-08-28T15:24:21.746" v="6021" actId="1076"/>
          <ac:picMkLst>
            <pc:docMk/>
            <pc:sldMk cId="2175905337" sldId="272"/>
            <ac:picMk id="11266" creationId="{036B3B09-EE12-4AEB-B5E1-CC2E55E9A876}"/>
          </ac:picMkLst>
        </pc:picChg>
        <pc:picChg chg="add mod">
          <ac:chgData name="Michael PRUVOST" userId="8f2a33a4f218d1ba" providerId="LiveId" clId="{A83A7A78-B0BA-46BF-99C1-3CE15D32FCC3}" dt="2020-08-28T15:24:21.746" v="6021" actId="1076"/>
          <ac:picMkLst>
            <pc:docMk/>
            <pc:sldMk cId="2175905337" sldId="272"/>
            <ac:picMk id="11268" creationId="{6F6F356E-30F4-411B-B87D-7F94B978B1C1}"/>
          </ac:picMkLst>
        </pc:picChg>
        <pc:picChg chg="add del">
          <ac:chgData name="Michael PRUVOST" userId="8f2a33a4f218d1ba" providerId="LiveId" clId="{A83A7A78-B0BA-46BF-99C1-3CE15D32FCC3}" dt="2020-08-28T15:21:28.019" v="5940"/>
          <ac:picMkLst>
            <pc:docMk/>
            <pc:sldMk cId="2175905337" sldId="272"/>
            <ac:picMk id="11270" creationId="{89CE3CF0-1155-4281-859A-5C4E830B1198}"/>
          </ac:picMkLst>
        </pc:picChg>
        <pc:picChg chg="add mod">
          <ac:chgData name="Michael PRUVOST" userId="8f2a33a4f218d1ba" providerId="LiveId" clId="{A83A7A78-B0BA-46BF-99C1-3CE15D32FCC3}" dt="2020-08-28T15:24:21.746" v="6021" actId="1076"/>
          <ac:picMkLst>
            <pc:docMk/>
            <pc:sldMk cId="2175905337" sldId="272"/>
            <ac:picMk id="11272" creationId="{0B184953-6255-475E-BC0A-3E617BFB75FF}"/>
          </ac:picMkLst>
        </pc:picChg>
        <pc:picChg chg="add mod">
          <ac:chgData name="Michael PRUVOST" userId="8f2a33a4f218d1ba" providerId="LiveId" clId="{A83A7A78-B0BA-46BF-99C1-3CE15D32FCC3}" dt="2020-08-28T15:24:21.746" v="6021" actId="1076"/>
          <ac:picMkLst>
            <pc:docMk/>
            <pc:sldMk cId="2175905337" sldId="272"/>
            <ac:picMk id="11274" creationId="{B82B2A12-1A45-4D7B-A9BE-7E94BC989DFE}"/>
          </ac:picMkLst>
        </pc:picChg>
      </pc:sldChg>
      <pc:sldChg chg="addSp delSp modSp add mod ord modTransition modAnim">
        <pc:chgData name="Michael PRUVOST" userId="8f2a33a4f218d1ba" providerId="LiveId" clId="{A83A7A78-B0BA-46BF-99C1-3CE15D32FCC3}" dt="2020-09-08T11:54:56.598" v="41878" actId="1076"/>
        <pc:sldMkLst>
          <pc:docMk/>
          <pc:sldMk cId="964152933" sldId="273"/>
        </pc:sldMkLst>
        <pc:spChg chg="mod">
          <ac:chgData name="Michael PRUVOST" userId="8f2a33a4f218d1ba" providerId="LiveId" clId="{A83A7A78-B0BA-46BF-99C1-3CE15D32FCC3}" dt="2020-08-28T15:50:26.296" v="6833" actId="20577"/>
          <ac:spMkLst>
            <pc:docMk/>
            <pc:sldMk cId="964152933" sldId="273"/>
            <ac:spMk id="2" creationId="{A358A648-415B-4901-ABFD-8A510342A0F4}"/>
          </ac:spMkLst>
        </pc:spChg>
        <pc:spChg chg="mod">
          <ac:chgData name="Michael PRUVOST" userId="8f2a33a4f218d1ba" providerId="LiveId" clId="{A83A7A78-B0BA-46BF-99C1-3CE15D32FCC3}" dt="2020-09-03T15:56:11.699" v="13649" actId="6549"/>
          <ac:spMkLst>
            <pc:docMk/>
            <pc:sldMk cId="964152933" sldId="273"/>
            <ac:spMk id="3" creationId="{5CB9E98B-6187-4D71-B409-F0E218E8F2DB}"/>
          </ac:spMkLst>
        </pc:spChg>
        <pc:spChg chg="mod">
          <ac:chgData name="Michael PRUVOST" userId="8f2a33a4f218d1ba" providerId="LiveId" clId="{A83A7A78-B0BA-46BF-99C1-3CE15D32FCC3}" dt="2020-09-08T11:54:56.598" v="41878" actId="1076"/>
          <ac:spMkLst>
            <pc:docMk/>
            <pc:sldMk cId="964152933" sldId="273"/>
            <ac:spMk id="4" creationId="{37614CE1-071A-422A-A8CE-AF58C48121DB}"/>
          </ac:spMkLst>
        </pc:spChg>
        <pc:spChg chg="add mod">
          <ac:chgData name="Michael PRUVOST" userId="8f2a33a4f218d1ba" providerId="LiveId" clId="{A83A7A78-B0BA-46BF-99C1-3CE15D32FCC3}" dt="2020-08-28T16:01:29.218" v="7391" actId="1076"/>
          <ac:spMkLst>
            <pc:docMk/>
            <pc:sldMk cId="964152933" sldId="273"/>
            <ac:spMk id="6" creationId="{39DDA80B-CDCC-4CFE-9267-1ACBA19A8A3B}"/>
          </ac:spMkLst>
        </pc:spChg>
        <pc:spChg chg="add mod">
          <ac:chgData name="Michael PRUVOST" userId="8f2a33a4f218d1ba" providerId="LiveId" clId="{A83A7A78-B0BA-46BF-99C1-3CE15D32FCC3}" dt="2020-08-28T16:01:51.437" v="7395" actId="1076"/>
          <ac:spMkLst>
            <pc:docMk/>
            <pc:sldMk cId="964152933" sldId="273"/>
            <ac:spMk id="8" creationId="{D4AFEB04-84B1-4A58-8804-EB5D5FA58BA8}"/>
          </ac:spMkLst>
        </pc:spChg>
        <pc:spChg chg="add mod">
          <ac:chgData name="Michael PRUVOST" userId="8f2a33a4f218d1ba" providerId="LiveId" clId="{A83A7A78-B0BA-46BF-99C1-3CE15D32FCC3}" dt="2020-08-28T16:02:29.937" v="7399" actId="1076"/>
          <ac:spMkLst>
            <pc:docMk/>
            <pc:sldMk cId="964152933" sldId="273"/>
            <ac:spMk id="11" creationId="{F9804E81-D2B1-44BB-9E23-CF888C77E493}"/>
          </ac:spMkLst>
        </pc:spChg>
        <pc:spChg chg="add mod">
          <ac:chgData name="Michael PRUVOST" userId="8f2a33a4f218d1ba" providerId="LiveId" clId="{A83A7A78-B0BA-46BF-99C1-3CE15D32FCC3}" dt="2020-08-28T15:55:32.445" v="6991" actId="20577"/>
          <ac:spMkLst>
            <pc:docMk/>
            <pc:sldMk cId="964152933" sldId="273"/>
            <ac:spMk id="13" creationId="{66B24B88-CD57-42A5-BF95-73F24A8663AC}"/>
          </ac:spMkLst>
        </pc:spChg>
        <pc:spChg chg="add mod">
          <ac:chgData name="Michael PRUVOST" userId="8f2a33a4f218d1ba" providerId="LiveId" clId="{A83A7A78-B0BA-46BF-99C1-3CE15D32FCC3}" dt="2020-09-03T13:46:56.433" v="8617" actId="313"/>
          <ac:spMkLst>
            <pc:docMk/>
            <pc:sldMk cId="964152933" sldId="273"/>
            <ac:spMk id="15" creationId="{FFA3D65A-94ED-46AC-933A-454C81E0B2EC}"/>
          </ac:spMkLst>
        </pc:spChg>
        <pc:spChg chg="add mod">
          <ac:chgData name="Michael PRUVOST" userId="8f2a33a4f218d1ba" providerId="LiveId" clId="{A83A7A78-B0BA-46BF-99C1-3CE15D32FCC3}" dt="2020-08-28T16:02:35.365" v="7401" actId="1076"/>
          <ac:spMkLst>
            <pc:docMk/>
            <pc:sldMk cId="964152933" sldId="273"/>
            <ac:spMk id="16" creationId="{2EC07B39-9FA3-4D7A-B314-A6FC7C7D9A1A}"/>
          </ac:spMkLst>
        </pc:spChg>
        <pc:spChg chg="add mod">
          <ac:chgData name="Michael PRUVOST" userId="8f2a33a4f218d1ba" providerId="LiveId" clId="{A83A7A78-B0BA-46BF-99C1-3CE15D32FCC3}" dt="2020-08-28T16:04:51.653" v="7560" actId="947"/>
          <ac:spMkLst>
            <pc:docMk/>
            <pc:sldMk cId="964152933" sldId="273"/>
            <ac:spMk id="18" creationId="{732BFF77-D6D2-4408-AF11-7ADE3DB2737E}"/>
          </ac:spMkLst>
        </pc:spChg>
        <pc:spChg chg="add del">
          <ac:chgData name="Michael PRUVOST" userId="8f2a33a4f218d1ba" providerId="LiveId" clId="{A83A7A78-B0BA-46BF-99C1-3CE15D32FCC3}" dt="2020-08-28T16:05:00.035" v="7563" actId="22"/>
          <ac:spMkLst>
            <pc:docMk/>
            <pc:sldMk cId="964152933" sldId="273"/>
            <ac:spMk id="20" creationId="{F97F6E63-ABDE-4713-9CB1-91FCD3027146}"/>
          </ac:spMkLst>
        </pc:spChg>
        <pc:spChg chg="add mod">
          <ac:chgData name="Michael PRUVOST" userId="8f2a33a4f218d1ba" providerId="LiveId" clId="{A83A7A78-B0BA-46BF-99C1-3CE15D32FCC3}" dt="2020-08-28T16:05:00.724" v="7564" actId="571"/>
          <ac:spMkLst>
            <pc:docMk/>
            <pc:sldMk cId="964152933" sldId="273"/>
            <ac:spMk id="21" creationId="{DB3ED31F-2738-4867-BBB9-A8CBF1A9E3AB}"/>
          </ac:spMkLst>
        </pc:spChg>
        <pc:spChg chg="add mod">
          <ac:chgData name="Michael PRUVOST" userId="8f2a33a4f218d1ba" providerId="LiveId" clId="{A83A7A78-B0BA-46BF-99C1-3CE15D32FCC3}" dt="2020-08-28T16:05:00.724" v="7564" actId="571"/>
          <ac:spMkLst>
            <pc:docMk/>
            <pc:sldMk cId="964152933" sldId="273"/>
            <ac:spMk id="22" creationId="{D58F81B2-31DC-4490-81A1-A68A5C4AD958}"/>
          </ac:spMkLst>
        </pc:spChg>
        <pc:spChg chg="add mod">
          <ac:chgData name="Michael PRUVOST" userId="8f2a33a4f218d1ba" providerId="LiveId" clId="{A83A7A78-B0BA-46BF-99C1-3CE15D32FCC3}" dt="2020-08-28T16:06:40.880" v="7698" actId="313"/>
          <ac:spMkLst>
            <pc:docMk/>
            <pc:sldMk cId="964152933" sldId="273"/>
            <ac:spMk id="24" creationId="{C7F3CBA9-D504-4544-84A8-DB02A1A440A7}"/>
          </ac:spMkLst>
        </pc:spChg>
        <pc:picChg chg="del mod">
          <ac:chgData name="Michael PRUVOST" userId="8f2a33a4f218d1ba" providerId="LiveId" clId="{A83A7A78-B0BA-46BF-99C1-3CE15D32FCC3}" dt="2020-08-28T15:52:32.957" v="6955" actId="478"/>
          <ac:picMkLst>
            <pc:docMk/>
            <pc:sldMk cId="964152933" sldId="273"/>
            <ac:picMk id="5" creationId="{532E44FF-7660-4875-89A6-C59D3DE74AC6}"/>
          </ac:picMkLst>
        </pc:picChg>
        <pc:picChg chg="del">
          <ac:chgData name="Michael PRUVOST" userId="8f2a33a4f218d1ba" providerId="LiveId" clId="{A83A7A78-B0BA-46BF-99C1-3CE15D32FCC3}" dt="2020-08-28T15:52:31.633" v="6953" actId="478"/>
          <ac:picMkLst>
            <pc:docMk/>
            <pc:sldMk cId="964152933" sldId="273"/>
            <ac:picMk id="7" creationId="{0B65043A-AC42-4B66-8EEA-3459BD78314D}"/>
          </ac:picMkLst>
        </pc:picChg>
        <pc:picChg chg="del mod">
          <ac:chgData name="Michael PRUVOST" userId="8f2a33a4f218d1ba" providerId="LiveId" clId="{A83A7A78-B0BA-46BF-99C1-3CE15D32FCC3}" dt="2020-08-28T15:52:35.411" v="6959" actId="478"/>
          <ac:picMkLst>
            <pc:docMk/>
            <pc:sldMk cId="964152933" sldId="273"/>
            <ac:picMk id="9" creationId="{6AB84D5C-9D91-43D3-98BD-357D15521FC4}"/>
          </ac:picMkLst>
        </pc:picChg>
        <pc:picChg chg="del mod">
          <ac:chgData name="Michael PRUVOST" userId="8f2a33a4f218d1ba" providerId="LiveId" clId="{A83A7A78-B0BA-46BF-99C1-3CE15D32FCC3}" dt="2020-08-28T15:52:34.223" v="6957" actId="478"/>
          <ac:picMkLst>
            <pc:docMk/>
            <pc:sldMk cId="964152933" sldId="273"/>
            <ac:picMk id="12290" creationId="{33AE4094-149A-41AE-A615-CD280E689962}"/>
          </ac:picMkLst>
        </pc:picChg>
      </pc:sldChg>
      <pc:sldChg chg="addSp delSp modSp add del mod delAnim modAnim">
        <pc:chgData name="Michael PRUVOST" userId="8f2a33a4f218d1ba" providerId="LiveId" clId="{A83A7A78-B0BA-46BF-99C1-3CE15D32FCC3}" dt="2020-09-10T10:55:10.228" v="67529" actId="47"/>
        <pc:sldMkLst>
          <pc:docMk/>
          <pc:sldMk cId="1710035768" sldId="274"/>
        </pc:sldMkLst>
        <pc:spChg chg="del mod">
          <ac:chgData name="Michael PRUVOST" userId="8f2a33a4f218d1ba" providerId="LiveId" clId="{A83A7A78-B0BA-46BF-99C1-3CE15D32FCC3}" dt="2020-08-28T16:20:53.988" v="7932" actId="478"/>
          <ac:spMkLst>
            <pc:docMk/>
            <pc:sldMk cId="1710035768" sldId="274"/>
            <ac:spMk id="2" creationId="{C880AB04-B65A-4D98-A6E5-EC751E6D14D8}"/>
          </ac:spMkLst>
        </pc:spChg>
        <pc:spChg chg="del">
          <ac:chgData name="Michael PRUVOST" userId="8f2a33a4f218d1ba" providerId="LiveId" clId="{A83A7A78-B0BA-46BF-99C1-3CE15D32FCC3}" dt="2020-08-28T16:20:56.567" v="7933" actId="478"/>
          <ac:spMkLst>
            <pc:docMk/>
            <pc:sldMk cId="1710035768" sldId="274"/>
            <ac:spMk id="4" creationId="{D25AE987-BCFC-4EB1-A4FB-56B9DA795E11}"/>
          </ac:spMkLst>
        </pc:spChg>
        <pc:spChg chg="add del mod">
          <ac:chgData name="Michael PRUVOST" userId="8f2a33a4f218d1ba" providerId="LiveId" clId="{A83A7A78-B0BA-46BF-99C1-3CE15D32FCC3}" dt="2020-08-28T16:21:09.161" v="7936" actId="478"/>
          <ac:spMkLst>
            <pc:docMk/>
            <pc:sldMk cId="1710035768" sldId="274"/>
            <ac:spMk id="5" creationId="{0B5A4F2D-3FDA-42CA-B5B5-36E160B3D0CA}"/>
          </ac:spMkLst>
        </pc:spChg>
        <pc:spChg chg="add del mod">
          <ac:chgData name="Michael PRUVOST" userId="8f2a33a4f218d1ba" providerId="LiveId" clId="{A83A7A78-B0BA-46BF-99C1-3CE15D32FCC3}" dt="2020-08-28T16:20:59.655" v="7934" actId="478"/>
          <ac:spMkLst>
            <pc:docMk/>
            <pc:sldMk cId="1710035768" sldId="274"/>
            <ac:spMk id="7" creationId="{5F10A335-DC25-4AD4-ADF8-00BCCEC1A751}"/>
          </ac:spMkLst>
        </pc:spChg>
        <pc:spChg chg="del mod">
          <ac:chgData name="Michael PRUVOST" userId="8f2a33a4f218d1ba" providerId="LiveId" clId="{A83A7A78-B0BA-46BF-99C1-3CE15D32FCC3}" dt="2020-09-03T16:13:15.752" v="13810" actId="478"/>
          <ac:spMkLst>
            <pc:docMk/>
            <pc:sldMk cId="1710035768" sldId="274"/>
            <ac:spMk id="8" creationId="{C669FE5B-3015-49B0-B3FD-15ECFE767644}"/>
          </ac:spMkLst>
        </pc:spChg>
        <pc:spChg chg="mod">
          <ac:chgData name="Michael PRUVOST" userId="8f2a33a4f218d1ba" providerId="LiveId" clId="{A83A7A78-B0BA-46BF-99C1-3CE15D32FCC3}" dt="2020-08-28T16:21:23.299" v="7938" actId="1076"/>
          <ac:spMkLst>
            <pc:docMk/>
            <pc:sldMk cId="1710035768" sldId="274"/>
            <ac:spMk id="9" creationId="{263ABEE3-38C1-4E3D-8687-9916CB34B55B}"/>
          </ac:spMkLst>
        </pc:spChg>
        <pc:spChg chg="add mod">
          <ac:chgData name="Michael PRUVOST" userId="8f2a33a4f218d1ba" providerId="LiveId" clId="{A83A7A78-B0BA-46BF-99C1-3CE15D32FCC3}" dt="2020-08-28T16:21:23.299" v="7938" actId="1076"/>
          <ac:spMkLst>
            <pc:docMk/>
            <pc:sldMk cId="1710035768" sldId="274"/>
            <ac:spMk id="11" creationId="{63E989D0-D601-4F1B-83D0-BF3FD3CF360E}"/>
          </ac:spMkLst>
        </pc:spChg>
        <pc:spChg chg="add mod">
          <ac:chgData name="Michael PRUVOST" userId="8f2a33a4f218d1ba" providerId="LiveId" clId="{A83A7A78-B0BA-46BF-99C1-3CE15D32FCC3}" dt="2020-09-04T21:16:38.513" v="35183" actId="1076"/>
          <ac:spMkLst>
            <pc:docMk/>
            <pc:sldMk cId="1710035768" sldId="274"/>
            <ac:spMk id="12" creationId="{55018324-1014-43FF-9CD1-6F2FB04296EE}"/>
          </ac:spMkLst>
        </pc:spChg>
        <pc:spChg chg="mod">
          <ac:chgData name="Michael PRUVOST" userId="8f2a33a4f218d1ba" providerId="LiveId" clId="{A83A7A78-B0BA-46BF-99C1-3CE15D32FCC3}" dt="2020-08-28T16:21:23.299" v="7938" actId="1076"/>
          <ac:spMkLst>
            <pc:docMk/>
            <pc:sldMk cId="1710035768" sldId="274"/>
            <ac:spMk id="13" creationId="{10A18383-0D92-4949-85BB-907265895890}"/>
          </ac:spMkLst>
        </pc:spChg>
        <pc:spChg chg="add mod">
          <ac:chgData name="Michael PRUVOST" userId="8f2a33a4f218d1ba" providerId="LiveId" clId="{A83A7A78-B0BA-46BF-99C1-3CE15D32FCC3}" dt="2020-09-04T21:16:38.513" v="35183" actId="1076"/>
          <ac:spMkLst>
            <pc:docMk/>
            <pc:sldMk cId="1710035768" sldId="274"/>
            <ac:spMk id="14" creationId="{AD76193F-5DB9-491F-9B26-332FA2C5A3AA}"/>
          </ac:spMkLst>
        </pc:spChg>
        <pc:spChg chg="del">
          <ac:chgData name="Michael PRUVOST" userId="8f2a33a4f218d1ba" providerId="LiveId" clId="{A83A7A78-B0BA-46BF-99C1-3CE15D32FCC3}" dt="2020-08-28T16:20:38.015" v="7927" actId="478"/>
          <ac:spMkLst>
            <pc:docMk/>
            <pc:sldMk cId="1710035768" sldId="274"/>
            <ac:spMk id="15" creationId="{299C6AD7-C847-4FBE-BDAF-B04D3C3CD4B1}"/>
          </ac:spMkLst>
        </pc:spChg>
        <pc:spChg chg="add mod">
          <ac:chgData name="Michael PRUVOST" userId="8f2a33a4f218d1ba" providerId="LiveId" clId="{A83A7A78-B0BA-46BF-99C1-3CE15D32FCC3}" dt="2020-09-04T21:16:38.513" v="35183" actId="1076"/>
          <ac:spMkLst>
            <pc:docMk/>
            <pc:sldMk cId="1710035768" sldId="274"/>
            <ac:spMk id="16" creationId="{D52AEAF5-38C7-4DF2-9EF5-CC99EC8F8EB7}"/>
          </ac:spMkLst>
        </pc:spChg>
        <pc:spChg chg="add mod">
          <ac:chgData name="Michael PRUVOST" userId="8f2a33a4f218d1ba" providerId="LiveId" clId="{A83A7A78-B0BA-46BF-99C1-3CE15D32FCC3}" dt="2020-09-04T21:16:38.513" v="35183" actId="1076"/>
          <ac:spMkLst>
            <pc:docMk/>
            <pc:sldMk cId="1710035768" sldId="274"/>
            <ac:spMk id="17" creationId="{5D1C6588-0BBC-4313-B27C-31E222B3E3CF}"/>
          </ac:spMkLst>
        </pc:spChg>
        <pc:spChg chg="add mod">
          <ac:chgData name="Michael PRUVOST" userId="8f2a33a4f218d1ba" providerId="LiveId" clId="{A83A7A78-B0BA-46BF-99C1-3CE15D32FCC3}" dt="2020-09-04T21:16:38.513" v="35183" actId="1076"/>
          <ac:spMkLst>
            <pc:docMk/>
            <pc:sldMk cId="1710035768" sldId="274"/>
            <ac:spMk id="18" creationId="{9081356B-2493-409C-A4D2-2D0E6CCCE794}"/>
          </ac:spMkLst>
        </pc:spChg>
        <pc:spChg chg="add mod">
          <ac:chgData name="Michael PRUVOST" userId="8f2a33a4f218d1ba" providerId="LiveId" clId="{A83A7A78-B0BA-46BF-99C1-3CE15D32FCC3}" dt="2020-09-04T21:16:38.513" v="35183" actId="1076"/>
          <ac:spMkLst>
            <pc:docMk/>
            <pc:sldMk cId="1710035768" sldId="274"/>
            <ac:spMk id="19" creationId="{F3C45FFC-6B6D-44BE-A97A-18CE8124C65B}"/>
          </ac:spMkLst>
        </pc:spChg>
        <pc:spChg chg="add mod">
          <ac:chgData name="Michael PRUVOST" userId="8f2a33a4f218d1ba" providerId="LiveId" clId="{A83A7A78-B0BA-46BF-99C1-3CE15D32FCC3}" dt="2020-09-04T21:16:38.513" v="35183" actId="1076"/>
          <ac:spMkLst>
            <pc:docMk/>
            <pc:sldMk cId="1710035768" sldId="274"/>
            <ac:spMk id="20" creationId="{A335DEF4-900B-44EA-957B-625A200E2E2D}"/>
          </ac:spMkLst>
        </pc:spChg>
        <pc:spChg chg="add mod">
          <ac:chgData name="Michael PRUVOST" userId="8f2a33a4f218d1ba" providerId="LiveId" clId="{A83A7A78-B0BA-46BF-99C1-3CE15D32FCC3}" dt="2020-09-04T21:16:38.513" v="35183" actId="1076"/>
          <ac:spMkLst>
            <pc:docMk/>
            <pc:sldMk cId="1710035768" sldId="274"/>
            <ac:spMk id="21" creationId="{A74D2E17-C363-4A77-9978-9691359A3BFE}"/>
          </ac:spMkLst>
        </pc:spChg>
        <pc:spChg chg="add mod">
          <ac:chgData name="Michael PRUVOST" userId="8f2a33a4f218d1ba" providerId="LiveId" clId="{A83A7A78-B0BA-46BF-99C1-3CE15D32FCC3}" dt="2020-09-04T21:16:38.513" v="35183" actId="1076"/>
          <ac:spMkLst>
            <pc:docMk/>
            <pc:sldMk cId="1710035768" sldId="274"/>
            <ac:spMk id="22" creationId="{B64E6DC4-B6AB-463B-A4A0-4C80193E3AE6}"/>
          </ac:spMkLst>
        </pc:spChg>
        <pc:spChg chg="add mod">
          <ac:chgData name="Michael PRUVOST" userId="8f2a33a4f218d1ba" providerId="LiveId" clId="{A83A7A78-B0BA-46BF-99C1-3CE15D32FCC3}" dt="2020-09-04T21:16:38.513" v="35183" actId="1076"/>
          <ac:spMkLst>
            <pc:docMk/>
            <pc:sldMk cId="1710035768" sldId="274"/>
            <ac:spMk id="23" creationId="{7A447DC4-B3CB-4E53-B9DC-989E7F7FC70D}"/>
          </ac:spMkLst>
        </pc:spChg>
        <pc:spChg chg="add mod">
          <ac:chgData name="Michael PRUVOST" userId="8f2a33a4f218d1ba" providerId="LiveId" clId="{A83A7A78-B0BA-46BF-99C1-3CE15D32FCC3}" dt="2020-09-04T21:16:38.513" v="35183" actId="1076"/>
          <ac:spMkLst>
            <pc:docMk/>
            <pc:sldMk cId="1710035768" sldId="274"/>
            <ac:spMk id="24" creationId="{84CC0EB4-071B-4138-ADF8-BFD3083C5785}"/>
          </ac:spMkLst>
        </pc:spChg>
        <pc:spChg chg="add mod">
          <ac:chgData name="Michael PRUVOST" userId="8f2a33a4f218d1ba" providerId="LiveId" clId="{A83A7A78-B0BA-46BF-99C1-3CE15D32FCC3}" dt="2020-09-04T21:16:38.513" v="35183" actId="1076"/>
          <ac:spMkLst>
            <pc:docMk/>
            <pc:sldMk cId="1710035768" sldId="274"/>
            <ac:spMk id="25" creationId="{277CC59A-E242-4787-88F0-A322F4750C26}"/>
          </ac:spMkLst>
        </pc:spChg>
        <pc:spChg chg="add mod">
          <ac:chgData name="Michael PRUVOST" userId="8f2a33a4f218d1ba" providerId="LiveId" clId="{A83A7A78-B0BA-46BF-99C1-3CE15D32FCC3}" dt="2020-09-04T21:16:38.513" v="35183" actId="1076"/>
          <ac:spMkLst>
            <pc:docMk/>
            <pc:sldMk cId="1710035768" sldId="274"/>
            <ac:spMk id="26" creationId="{51D11DB1-5C64-4DCA-90F6-8B404F4317FF}"/>
          </ac:spMkLst>
        </pc:spChg>
        <pc:spChg chg="add mod">
          <ac:chgData name="Michael PRUVOST" userId="8f2a33a4f218d1ba" providerId="LiveId" clId="{A83A7A78-B0BA-46BF-99C1-3CE15D32FCC3}" dt="2020-09-04T21:16:38.513" v="35183" actId="1076"/>
          <ac:spMkLst>
            <pc:docMk/>
            <pc:sldMk cId="1710035768" sldId="274"/>
            <ac:spMk id="27" creationId="{53BC960F-D246-4E87-86EC-10DE8DC7ED7D}"/>
          </ac:spMkLst>
        </pc:spChg>
        <pc:spChg chg="add mod">
          <ac:chgData name="Michael PRUVOST" userId="8f2a33a4f218d1ba" providerId="LiveId" clId="{A83A7A78-B0BA-46BF-99C1-3CE15D32FCC3}" dt="2020-09-04T21:16:38.513" v="35183" actId="1076"/>
          <ac:spMkLst>
            <pc:docMk/>
            <pc:sldMk cId="1710035768" sldId="274"/>
            <ac:spMk id="28" creationId="{2590A662-4B72-43BC-90F9-BEDB93711A0C}"/>
          </ac:spMkLst>
        </pc:spChg>
        <pc:picChg chg="add mod">
          <ac:chgData name="Michael PRUVOST" userId="8f2a33a4f218d1ba" providerId="LiveId" clId="{A83A7A78-B0BA-46BF-99C1-3CE15D32FCC3}" dt="2020-09-04T21:16:38.513" v="35183" actId="1076"/>
          <ac:picMkLst>
            <pc:docMk/>
            <pc:sldMk cId="1710035768" sldId="274"/>
            <ac:picMk id="10" creationId="{4C0955F5-AB2B-447A-8276-DB8D1CC5B427}"/>
          </ac:picMkLst>
        </pc:picChg>
        <pc:picChg chg="del">
          <ac:chgData name="Michael PRUVOST" userId="8f2a33a4f218d1ba" providerId="LiveId" clId="{A83A7A78-B0BA-46BF-99C1-3CE15D32FCC3}" dt="2020-08-28T16:21:01.274" v="7935" actId="478"/>
          <ac:picMkLst>
            <pc:docMk/>
            <pc:sldMk cId="1710035768" sldId="274"/>
            <ac:picMk id="4098" creationId="{52163D6B-B088-423E-A447-DD24ED43E95E}"/>
          </ac:picMkLst>
        </pc:picChg>
      </pc:sldChg>
      <pc:sldChg chg="addSp delSp modSp add mod modTransition">
        <pc:chgData name="Michael PRUVOST" userId="8f2a33a4f218d1ba" providerId="LiveId" clId="{A83A7A78-B0BA-46BF-99C1-3CE15D32FCC3}" dt="2020-09-04T22:34:09.392" v="36936"/>
        <pc:sldMkLst>
          <pc:docMk/>
          <pc:sldMk cId="417551667" sldId="275"/>
        </pc:sldMkLst>
        <pc:spChg chg="del">
          <ac:chgData name="Michael PRUVOST" userId="8f2a33a4f218d1ba" providerId="LiveId" clId="{A83A7A78-B0BA-46BF-99C1-3CE15D32FCC3}" dt="2020-09-03T14:11:47.741" v="9148" actId="21"/>
          <ac:spMkLst>
            <pc:docMk/>
            <pc:sldMk cId="417551667" sldId="275"/>
            <ac:spMk id="2" creationId="{C880AB04-B65A-4D98-A6E5-EC751E6D14D8}"/>
          </ac:spMkLst>
        </pc:spChg>
        <pc:spChg chg="mod">
          <ac:chgData name="Michael PRUVOST" userId="8f2a33a4f218d1ba" providerId="LiveId" clId="{A83A7A78-B0BA-46BF-99C1-3CE15D32FCC3}" dt="2020-09-03T14:12:45.072" v="9155" actId="14100"/>
          <ac:spMkLst>
            <pc:docMk/>
            <pc:sldMk cId="417551667" sldId="275"/>
            <ac:spMk id="4" creationId="{D25AE987-BCFC-4EB1-A4FB-56B9DA795E11}"/>
          </ac:spMkLst>
        </pc:spChg>
        <pc:spChg chg="add del mod">
          <ac:chgData name="Michael PRUVOST" userId="8f2a33a4f218d1ba" providerId="LiveId" clId="{A83A7A78-B0BA-46BF-99C1-3CE15D32FCC3}" dt="2020-09-03T14:12:08.679" v="9150" actId="21"/>
          <ac:spMkLst>
            <pc:docMk/>
            <pc:sldMk cId="417551667" sldId="275"/>
            <ac:spMk id="5" creationId="{5C17E0B7-C902-4758-A1BE-8B0A833911D2}"/>
          </ac:spMkLst>
        </pc:spChg>
        <pc:spChg chg="mod">
          <ac:chgData name="Michael PRUVOST" userId="8f2a33a4f218d1ba" providerId="LiveId" clId="{A83A7A78-B0BA-46BF-99C1-3CE15D32FCC3}" dt="2020-09-03T14:10:27.266" v="9145" actId="20577"/>
          <ac:spMkLst>
            <pc:docMk/>
            <pc:sldMk cId="417551667" sldId="275"/>
            <ac:spMk id="18" creationId="{C2480697-5F1C-4382-BE7D-6B1477F5FD3F}"/>
          </ac:spMkLst>
        </pc:spChg>
      </pc:sldChg>
      <pc:sldChg chg="addSp modSp add mod modTransition">
        <pc:chgData name="Michael PRUVOST" userId="8f2a33a4f218d1ba" providerId="LiveId" clId="{A83A7A78-B0BA-46BF-99C1-3CE15D32FCC3}" dt="2020-09-04T22:34:09.392" v="36936"/>
        <pc:sldMkLst>
          <pc:docMk/>
          <pc:sldMk cId="158260566" sldId="276"/>
        </pc:sldMkLst>
        <pc:spChg chg="mod">
          <ac:chgData name="Michael PRUVOST" userId="8f2a33a4f218d1ba" providerId="LiveId" clId="{A83A7A78-B0BA-46BF-99C1-3CE15D32FCC3}" dt="2020-09-03T12:33:10.607" v="8069" actId="14100"/>
          <ac:spMkLst>
            <pc:docMk/>
            <pc:sldMk cId="158260566" sldId="276"/>
            <ac:spMk id="3" creationId="{2BD5FE23-48CD-4994-ABD8-4769368C1418}"/>
          </ac:spMkLst>
        </pc:spChg>
        <pc:spChg chg="add mod">
          <ac:chgData name="Michael PRUVOST" userId="8f2a33a4f218d1ba" providerId="LiveId" clId="{A83A7A78-B0BA-46BF-99C1-3CE15D32FCC3}" dt="2020-09-03T12:33:33.410" v="8072" actId="1076"/>
          <ac:spMkLst>
            <pc:docMk/>
            <pc:sldMk cId="158260566" sldId="276"/>
            <ac:spMk id="8" creationId="{BD354F0A-B66B-47B3-8D00-2830F7E01D93}"/>
          </ac:spMkLst>
        </pc:spChg>
        <pc:picChg chg="add mod">
          <ac:chgData name="Michael PRUVOST" userId="8f2a33a4f218d1ba" providerId="LiveId" clId="{A83A7A78-B0BA-46BF-99C1-3CE15D32FCC3}" dt="2020-09-03T12:33:30.324" v="8071" actId="1076"/>
          <ac:picMkLst>
            <pc:docMk/>
            <pc:sldMk cId="158260566" sldId="276"/>
            <ac:picMk id="7" creationId="{29930B7D-D144-4205-A613-BD5C39E13B41}"/>
          </ac:picMkLst>
        </pc:picChg>
      </pc:sldChg>
      <pc:sldChg chg="addSp modSp add mod modTransition">
        <pc:chgData name="Michael PRUVOST" userId="8f2a33a4f218d1ba" providerId="LiveId" clId="{A83A7A78-B0BA-46BF-99C1-3CE15D32FCC3}" dt="2020-09-04T22:34:09.392" v="36936"/>
        <pc:sldMkLst>
          <pc:docMk/>
          <pc:sldMk cId="3530414024" sldId="277"/>
        </pc:sldMkLst>
        <pc:spChg chg="mod">
          <ac:chgData name="Michael PRUVOST" userId="8f2a33a4f218d1ba" providerId="LiveId" clId="{A83A7A78-B0BA-46BF-99C1-3CE15D32FCC3}" dt="2020-09-03T15:59:40.408" v="13691" actId="20577"/>
          <ac:spMkLst>
            <pc:docMk/>
            <pc:sldMk cId="3530414024" sldId="277"/>
            <ac:spMk id="3" creationId="{2BD5FE23-48CD-4994-ABD8-4769368C1418}"/>
          </ac:spMkLst>
        </pc:spChg>
        <pc:picChg chg="add mod ord">
          <ac:chgData name="Michael PRUVOST" userId="8f2a33a4f218d1ba" providerId="LiveId" clId="{A83A7A78-B0BA-46BF-99C1-3CE15D32FCC3}" dt="2020-09-03T12:35:57.676" v="8081" actId="1076"/>
          <ac:picMkLst>
            <pc:docMk/>
            <pc:sldMk cId="3530414024" sldId="277"/>
            <ac:picMk id="7" creationId="{4B332341-3D8B-41B7-AF5B-3E156F7824AF}"/>
          </ac:picMkLst>
        </pc:picChg>
      </pc:sldChg>
      <pc:sldChg chg="addSp modSp add mod modTransition">
        <pc:chgData name="Michael PRUVOST" userId="8f2a33a4f218d1ba" providerId="LiveId" clId="{A83A7A78-B0BA-46BF-99C1-3CE15D32FCC3}" dt="2020-09-04T22:34:09.392" v="36936"/>
        <pc:sldMkLst>
          <pc:docMk/>
          <pc:sldMk cId="3682020298" sldId="278"/>
        </pc:sldMkLst>
        <pc:spChg chg="mod">
          <ac:chgData name="Michael PRUVOST" userId="8f2a33a4f218d1ba" providerId="LiveId" clId="{A83A7A78-B0BA-46BF-99C1-3CE15D32FCC3}" dt="2020-09-03T12:36:39.666" v="8084" actId="14100"/>
          <ac:spMkLst>
            <pc:docMk/>
            <pc:sldMk cId="3682020298" sldId="278"/>
            <ac:spMk id="3" creationId="{2BD5FE23-48CD-4994-ABD8-4769368C1418}"/>
          </ac:spMkLst>
        </pc:spChg>
        <pc:spChg chg="add mod">
          <ac:chgData name="Michael PRUVOST" userId="8f2a33a4f218d1ba" providerId="LiveId" clId="{A83A7A78-B0BA-46BF-99C1-3CE15D32FCC3}" dt="2020-09-03T12:39:39.333" v="8101" actId="113"/>
          <ac:spMkLst>
            <pc:docMk/>
            <pc:sldMk cId="3682020298" sldId="278"/>
            <ac:spMk id="6" creationId="{6E9DEF91-AE08-49C4-AC6A-BA0CDB154E5C}"/>
          </ac:spMkLst>
        </pc:spChg>
        <pc:spChg chg="add mod">
          <ac:chgData name="Michael PRUVOST" userId="8f2a33a4f218d1ba" providerId="LiveId" clId="{A83A7A78-B0BA-46BF-99C1-3CE15D32FCC3}" dt="2020-09-03T12:42:16.450" v="8117" actId="14100"/>
          <ac:spMkLst>
            <pc:docMk/>
            <pc:sldMk cId="3682020298" sldId="278"/>
            <ac:spMk id="7" creationId="{2E943C0A-6420-4B4E-B2FC-C0D956AB434C}"/>
          </ac:spMkLst>
        </pc:spChg>
        <pc:picChg chg="add mod">
          <ac:chgData name="Michael PRUVOST" userId="8f2a33a4f218d1ba" providerId="LiveId" clId="{A83A7A78-B0BA-46BF-99C1-3CE15D32FCC3}" dt="2020-09-03T12:38:29.737" v="8088" actId="1076"/>
          <ac:picMkLst>
            <pc:docMk/>
            <pc:sldMk cId="3682020298" sldId="278"/>
            <ac:picMk id="1026" creationId="{96EE6C52-7F23-4FD6-9E0A-395706B7FC90}"/>
          </ac:picMkLst>
        </pc:picChg>
        <pc:picChg chg="add mod">
          <ac:chgData name="Michael PRUVOST" userId="8f2a33a4f218d1ba" providerId="LiveId" clId="{A83A7A78-B0BA-46BF-99C1-3CE15D32FCC3}" dt="2020-09-03T12:39:22.162" v="8090" actId="1076"/>
          <ac:picMkLst>
            <pc:docMk/>
            <pc:sldMk cId="3682020298" sldId="278"/>
            <ac:picMk id="1028" creationId="{18CF5198-242E-4FB8-9708-853CC606EA01}"/>
          </ac:picMkLst>
        </pc:picChg>
        <pc:picChg chg="add mod">
          <ac:chgData name="Michael PRUVOST" userId="8f2a33a4f218d1ba" providerId="LiveId" clId="{A83A7A78-B0BA-46BF-99C1-3CE15D32FCC3}" dt="2020-09-03T12:41:54.540" v="8113" actId="1076"/>
          <ac:picMkLst>
            <pc:docMk/>
            <pc:sldMk cId="3682020298" sldId="278"/>
            <ac:picMk id="1030" creationId="{F3FF255D-4D61-4420-BFE9-CB077B4FFCCA}"/>
          </ac:picMkLst>
        </pc:picChg>
      </pc:sldChg>
      <pc:sldChg chg="addSp modSp add mod modTransition">
        <pc:chgData name="Michael PRUVOST" userId="8f2a33a4f218d1ba" providerId="LiveId" clId="{A83A7A78-B0BA-46BF-99C1-3CE15D32FCC3}" dt="2020-09-04T22:34:09.392" v="36936"/>
        <pc:sldMkLst>
          <pc:docMk/>
          <pc:sldMk cId="3326781349" sldId="279"/>
        </pc:sldMkLst>
        <pc:spChg chg="mod">
          <ac:chgData name="Michael PRUVOST" userId="8f2a33a4f218d1ba" providerId="LiveId" clId="{A83A7A78-B0BA-46BF-99C1-3CE15D32FCC3}" dt="2020-09-03T12:28:44.815" v="8033" actId="1035"/>
          <ac:spMkLst>
            <pc:docMk/>
            <pc:sldMk cId="3326781349" sldId="279"/>
            <ac:spMk id="2" creationId="{A358A648-415B-4901-ABFD-8A510342A0F4}"/>
          </ac:spMkLst>
        </pc:spChg>
        <pc:spChg chg="mod">
          <ac:chgData name="Michael PRUVOST" userId="8f2a33a4f218d1ba" providerId="LiveId" clId="{A83A7A78-B0BA-46BF-99C1-3CE15D32FCC3}" dt="2020-09-03T16:00:16.752" v="13696" actId="20577"/>
          <ac:spMkLst>
            <pc:docMk/>
            <pc:sldMk cId="3326781349" sldId="279"/>
            <ac:spMk id="3" creationId="{2BD5FE23-48CD-4994-ABD8-4769368C1418}"/>
          </ac:spMkLst>
        </pc:spChg>
        <pc:picChg chg="add mod">
          <ac:chgData name="Michael PRUVOST" userId="8f2a33a4f218d1ba" providerId="LiveId" clId="{A83A7A78-B0BA-46BF-99C1-3CE15D32FCC3}" dt="2020-09-03T12:46:21.164" v="8128" actId="167"/>
          <ac:picMkLst>
            <pc:docMk/>
            <pc:sldMk cId="3326781349" sldId="279"/>
            <ac:picMk id="2050" creationId="{DE97C83B-9751-4C27-B367-BD32D0AF0783}"/>
          </ac:picMkLst>
        </pc:picChg>
        <pc:picChg chg="add mod">
          <ac:chgData name="Michael PRUVOST" userId="8f2a33a4f218d1ba" providerId="LiveId" clId="{A83A7A78-B0BA-46BF-99C1-3CE15D32FCC3}" dt="2020-09-03T12:50:00.945" v="8134" actId="14100"/>
          <ac:picMkLst>
            <pc:docMk/>
            <pc:sldMk cId="3326781349" sldId="279"/>
            <ac:picMk id="2052" creationId="{FB1AE468-3A7C-4D93-AD72-AA7869709724}"/>
          </ac:picMkLst>
        </pc:picChg>
      </pc:sldChg>
      <pc:sldChg chg="new del">
        <pc:chgData name="Michael PRUVOST" userId="8f2a33a4f218d1ba" providerId="LiveId" clId="{A83A7A78-B0BA-46BF-99C1-3CE15D32FCC3}" dt="2020-09-03T12:28:58.582" v="8035" actId="680"/>
        <pc:sldMkLst>
          <pc:docMk/>
          <pc:sldMk cId="633793160" sldId="280"/>
        </pc:sldMkLst>
      </pc:sldChg>
      <pc:sldChg chg="addSp modSp new mod modTransition">
        <pc:chgData name="Michael PRUVOST" userId="8f2a33a4f218d1ba" providerId="LiveId" clId="{A83A7A78-B0BA-46BF-99C1-3CE15D32FCC3}" dt="2020-09-04T22:34:09.392" v="36936"/>
        <pc:sldMkLst>
          <pc:docMk/>
          <pc:sldMk cId="1890586671" sldId="280"/>
        </pc:sldMkLst>
        <pc:spChg chg="mod">
          <ac:chgData name="Michael PRUVOST" userId="8f2a33a4f218d1ba" providerId="LiveId" clId="{A83A7A78-B0BA-46BF-99C1-3CE15D32FCC3}" dt="2020-09-03T12:57:08.560" v="8301" actId="122"/>
          <ac:spMkLst>
            <pc:docMk/>
            <pc:sldMk cId="1890586671" sldId="280"/>
            <ac:spMk id="2" creationId="{8E5BD868-0CB0-4E1F-BD32-37779E79FBCB}"/>
          </ac:spMkLst>
        </pc:spChg>
        <pc:spChg chg="mod">
          <ac:chgData name="Michael PRUVOST" userId="8f2a33a4f218d1ba" providerId="LiveId" clId="{A83A7A78-B0BA-46BF-99C1-3CE15D32FCC3}" dt="2020-09-03T13:43:46.516" v="8591" actId="20577"/>
          <ac:spMkLst>
            <pc:docMk/>
            <pc:sldMk cId="1890586671" sldId="280"/>
            <ac:spMk id="3" creationId="{EF0289CE-BE5F-4196-B5C2-A15DBD0BC3C6}"/>
          </ac:spMkLst>
        </pc:spChg>
        <pc:picChg chg="add mod">
          <ac:chgData name="Michael PRUVOST" userId="8f2a33a4f218d1ba" providerId="LiveId" clId="{A83A7A78-B0BA-46BF-99C1-3CE15D32FCC3}" dt="2020-09-03T13:42:33.739" v="8550" actId="1076"/>
          <ac:picMkLst>
            <pc:docMk/>
            <pc:sldMk cId="1890586671" sldId="280"/>
            <ac:picMk id="6146" creationId="{B5F079F3-C907-4A0D-950F-8B0BB9EC8BAC}"/>
          </ac:picMkLst>
        </pc:picChg>
      </pc:sldChg>
      <pc:sldChg chg="addSp modSp add mod modTransition">
        <pc:chgData name="Michael PRUVOST" userId="8f2a33a4f218d1ba" providerId="LiveId" clId="{A83A7A78-B0BA-46BF-99C1-3CE15D32FCC3}" dt="2020-09-04T22:34:09.392" v="36936"/>
        <pc:sldMkLst>
          <pc:docMk/>
          <pc:sldMk cId="1140601269" sldId="281"/>
        </pc:sldMkLst>
        <pc:spChg chg="mod">
          <ac:chgData name="Michael PRUVOST" userId="8f2a33a4f218d1ba" providerId="LiveId" clId="{A83A7A78-B0BA-46BF-99C1-3CE15D32FCC3}" dt="2020-09-03T15:57:14.105" v="13653" actId="20577"/>
          <ac:spMkLst>
            <pc:docMk/>
            <pc:sldMk cId="1140601269" sldId="281"/>
            <ac:spMk id="3" creationId="{2EFBBD5E-88CB-4F94-AFEE-12B59DD86583}"/>
          </ac:spMkLst>
        </pc:spChg>
        <pc:picChg chg="add mod">
          <ac:chgData name="Michael PRUVOST" userId="8f2a33a4f218d1ba" providerId="LiveId" clId="{A83A7A78-B0BA-46BF-99C1-3CE15D32FCC3}" dt="2020-09-03T13:31:17.702" v="8376" actId="14100"/>
          <ac:picMkLst>
            <pc:docMk/>
            <pc:sldMk cId="1140601269" sldId="281"/>
            <ac:picMk id="4098" creationId="{7B7C86F6-C928-47F9-9383-9DFF15418D74}"/>
          </ac:picMkLst>
        </pc:picChg>
        <pc:picChg chg="add mod">
          <ac:chgData name="Michael PRUVOST" userId="8f2a33a4f218d1ba" providerId="LiveId" clId="{A83A7A78-B0BA-46BF-99C1-3CE15D32FCC3}" dt="2020-09-03T13:31:35.898" v="8379" actId="1076"/>
          <ac:picMkLst>
            <pc:docMk/>
            <pc:sldMk cId="1140601269" sldId="281"/>
            <ac:picMk id="4100" creationId="{E28BE450-94B6-4B38-BA1C-EC14DEA350C0}"/>
          </ac:picMkLst>
        </pc:picChg>
      </pc:sldChg>
      <pc:sldChg chg="addSp modSp add mod modTransition">
        <pc:chgData name="Michael PRUVOST" userId="8f2a33a4f218d1ba" providerId="LiveId" clId="{A83A7A78-B0BA-46BF-99C1-3CE15D32FCC3}" dt="2020-09-04T22:34:09.392" v="36936"/>
        <pc:sldMkLst>
          <pc:docMk/>
          <pc:sldMk cId="2744498145" sldId="282"/>
        </pc:sldMkLst>
        <pc:spChg chg="mod">
          <ac:chgData name="Michael PRUVOST" userId="8f2a33a4f218d1ba" providerId="LiveId" clId="{A83A7A78-B0BA-46BF-99C1-3CE15D32FCC3}" dt="2020-09-03T15:58:10.171" v="13673" actId="20577"/>
          <ac:spMkLst>
            <pc:docMk/>
            <pc:sldMk cId="2744498145" sldId="282"/>
            <ac:spMk id="3" creationId="{2EFBBD5E-88CB-4F94-AFEE-12B59DD86583}"/>
          </ac:spMkLst>
        </pc:spChg>
        <pc:picChg chg="add mod">
          <ac:chgData name="Michael PRUVOST" userId="8f2a33a4f218d1ba" providerId="LiveId" clId="{A83A7A78-B0BA-46BF-99C1-3CE15D32FCC3}" dt="2020-09-03T13:37:04.867" v="8420" actId="1076"/>
          <ac:picMkLst>
            <pc:docMk/>
            <pc:sldMk cId="2744498145" sldId="282"/>
            <ac:picMk id="5122" creationId="{D3565EE7-6A92-4477-A16F-8D5003536479}"/>
          </ac:picMkLst>
        </pc:picChg>
        <pc:picChg chg="add mod">
          <ac:chgData name="Michael PRUVOST" userId="8f2a33a4f218d1ba" providerId="LiveId" clId="{A83A7A78-B0BA-46BF-99C1-3CE15D32FCC3}" dt="2020-09-03T13:37:04.867" v="8420" actId="1076"/>
          <ac:picMkLst>
            <pc:docMk/>
            <pc:sldMk cId="2744498145" sldId="282"/>
            <ac:picMk id="5124" creationId="{4B3DD81C-7875-47A4-BD39-38CEDD40897E}"/>
          </ac:picMkLst>
        </pc:picChg>
        <pc:picChg chg="add mod">
          <ac:chgData name="Michael PRUVOST" userId="8f2a33a4f218d1ba" providerId="LiveId" clId="{A83A7A78-B0BA-46BF-99C1-3CE15D32FCC3}" dt="2020-09-03T13:37:04.867" v="8420" actId="1076"/>
          <ac:picMkLst>
            <pc:docMk/>
            <pc:sldMk cId="2744498145" sldId="282"/>
            <ac:picMk id="5126" creationId="{5D51F1BD-534E-4017-85A5-909AD30AC521}"/>
          </ac:picMkLst>
        </pc:picChg>
      </pc:sldChg>
      <pc:sldChg chg="new del">
        <pc:chgData name="Michael PRUVOST" userId="8f2a33a4f218d1ba" providerId="LiveId" clId="{A83A7A78-B0BA-46BF-99C1-3CE15D32FCC3}" dt="2020-09-03T13:58:15.365" v="8891" actId="680"/>
        <pc:sldMkLst>
          <pc:docMk/>
          <pc:sldMk cId="256593091" sldId="283"/>
        </pc:sldMkLst>
      </pc:sldChg>
      <pc:sldChg chg="modSp new mod ord modTransition setBg modAnim">
        <pc:chgData name="Michael PRUVOST" userId="8f2a33a4f218d1ba" providerId="LiveId" clId="{A83A7A78-B0BA-46BF-99C1-3CE15D32FCC3}" dt="2020-09-04T22:34:09.392" v="36936"/>
        <pc:sldMkLst>
          <pc:docMk/>
          <pc:sldMk cId="3066845520" sldId="283"/>
        </pc:sldMkLst>
        <pc:spChg chg="mod">
          <ac:chgData name="Michael PRUVOST" userId="8f2a33a4f218d1ba" providerId="LiveId" clId="{A83A7A78-B0BA-46BF-99C1-3CE15D32FCC3}" dt="2020-09-03T14:04:26.167" v="9083"/>
          <ac:spMkLst>
            <pc:docMk/>
            <pc:sldMk cId="3066845520" sldId="283"/>
            <ac:spMk id="2" creationId="{27F246BD-6961-4FA1-A072-FF47D5AB7650}"/>
          </ac:spMkLst>
        </pc:spChg>
        <pc:spChg chg="mod">
          <ac:chgData name="Michael PRUVOST" userId="8f2a33a4f218d1ba" providerId="LiveId" clId="{A83A7A78-B0BA-46BF-99C1-3CE15D32FCC3}" dt="2020-09-03T16:10:07.742" v="13799" actId="20577"/>
          <ac:spMkLst>
            <pc:docMk/>
            <pc:sldMk cId="3066845520" sldId="283"/>
            <ac:spMk id="3" creationId="{9314B3C4-6221-49FC-928B-4E4423B9EF8C}"/>
          </ac:spMkLst>
        </pc:spChg>
        <pc:spChg chg="mod">
          <ac:chgData name="Michael PRUVOST" userId="8f2a33a4f218d1ba" providerId="LiveId" clId="{A83A7A78-B0BA-46BF-99C1-3CE15D32FCC3}" dt="2020-09-03T16:09:39.426" v="13785" actId="113"/>
          <ac:spMkLst>
            <pc:docMk/>
            <pc:sldMk cId="3066845520" sldId="283"/>
            <ac:spMk id="4" creationId="{45306491-2527-49B3-873A-5CB3B199A1EC}"/>
          </ac:spMkLst>
        </pc:spChg>
        <pc:spChg chg="mod">
          <ac:chgData name="Michael PRUVOST" userId="8f2a33a4f218d1ba" providerId="LiveId" clId="{A83A7A78-B0BA-46BF-99C1-3CE15D32FCC3}" dt="2020-09-03T14:04:26.167" v="9083"/>
          <ac:spMkLst>
            <pc:docMk/>
            <pc:sldMk cId="3066845520" sldId="283"/>
            <ac:spMk id="5" creationId="{6740E093-D9B9-4A5E-AE17-10B8762D4E1A}"/>
          </ac:spMkLst>
        </pc:spChg>
        <pc:spChg chg="mod">
          <ac:chgData name="Michael PRUVOST" userId="8f2a33a4f218d1ba" providerId="LiveId" clId="{A83A7A78-B0BA-46BF-99C1-3CE15D32FCC3}" dt="2020-09-03T14:04:26.167" v="9083"/>
          <ac:spMkLst>
            <pc:docMk/>
            <pc:sldMk cId="3066845520" sldId="283"/>
            <ac:spMk id="6" creationId="{D052FAFD-01C6-48BA-9576-B81709678A5B}"/>
          </ac:spMkLst>
        </pc:spChg>
      </pc:sldChg>
      <pc:sldChg chg="addSp delSp modSp new mod modTransition">
        <pc:chgData name="Michael PRUVOST" userId="8f2a33a4f218d1ba" providerId="LiveId" clId="{A83A7A78-B0BA-46BF-99C1-3CE15D32FCC3}" dt="2020-09-04T22:34:09.392" v="36936"/>
        <pc:sldMkLst>
          <pc:docMk/>
          <pc:sldMk cId="887228524" sldId="284"/>
        </pc:sldMkLst>
        <pc:spChg chg="add mod">
          <ac:chgData name="Michael PRUVOST" userId="8f2a33a4f218d1ba" providerId="LiveId" clId="{A83A7A78-B0BA-46BF-99C1-3CE15D32FCC3}" dt="2020-09-03T14:11:05.794" v="9147"/>
          <ac:spMkLst>
            <pc:docMk/>
            <pc:sldMk cId="887228524" sldId="284"/>
            <ac:spMk id="4" creationId="{758977A9-1BDB-489C-83B1-1809706D7598}"/>
          </ac:spMkLst>
        </pc:spChg>
        <pc:spChg chg="add del mod">
          <ac:chgData name="Michael PRUVOST" userId="8f2a33a4f218d1ba" providerId="LiveId" clId="{A83A7A78-B0BA-46BF-99C1-3CE15D32FCC3}" dt="2020-09-03T14:14:21.004" v="9184" actId="478"/>
          <ac:spMkLst>
            <pc:docMk/>
            <pc:sldMk cId="887228524" sldId="284"/>
            <ac:spMk id="5" creationId="{4D4E053A-1002-4C45-A25B-02C93F5ACEAA}"/>
          </ac:spMkLst>
        </pc:spChg>
        <pc:spChg chg="add mod">
          <ac:chgData name="Michael PRUVOST" userId="8f2a33a4f218d1ba" providerId="LiveId" clId="{A83A7A78-B0BA-46BF-99C1-3CE15D32FCC3}" dt="2020-09-03T16:03:15.106" v="13717" actId="20577"/>
          <ac:spMkLst>
            <pc:docMk/>
            <pc:sldMk cId="887228524" sldId="284"/>
            <ac:spMk id="6" creationId="{575957B7-BAE8-4FD1-B67C-E05ED5DB501F}"/>
          </ac:spMkLst>
        </pc:spChg>
        <pc:spChg chg="add mod">
          <ac:chgData name="Michael PRUVOST" userId="8f2a33a4f218d1ba" providerId="LiveId" clId="{A83A7A78-B0BA-46BF-99C1-3CE15D32FCC3}" dt="2020-09-03T14:20:00.107" v="9549" actId="403"/>
          <ac:spMkLst>
            <pc:docMk/>
            <pc:sldMk cId="887228524" sldId="284"/>
            <ac:spMk id="7" creationId="{32ACEF52-CF27-41CE-9E2E-6E4EE6217928}"/>
          </ac:spMkLst>
        </pc:spChg>
        <pc:spChg chg="add del">
          <ac:chgData name="Michael PRUVOST" userId="8f2a33a4f218d1ba" providerId="LiveId" clId="{A83A7A78-B0BA-46BF-99C1-3CE15D32FCC3}" dt="2020-09-03T14:20:52.749" v="9551" actId="11529"/>
          <ac:spMkLst>
            <pc:docMk/>
            <pc:sldMk cId="887228524" sldId="284"/>
            <ac:spMk id="8" creationId="{2D8257C3-7C77-4D67-B6E3-F8E1E946BCD8}"/>
          </ac:spMkLst>
        </pc:spChg>
        <pc:spChg chg="add del">
          <ac:chgData name="Michael PRUVOST" userId="8f2a33a4f218d1ba" providerId="LiveId" clId="{A83A7A78-B0BA-46BF-99C1-3CE15D32FCC3}" dt="2020-09-03T14:21:47.923" v="9553" actId="11529"/>
          <ac:spMkLst>
            <pc:docMk/>
            <pc:sldMk cId="887228524" sldId="284"/>
            <ac:spMk id="9" creationId="{17B28F82-366E-4CC3-A28C-D8E51B93BE32}"/>
          </ac:spMkLst>
        </pc:spChg>
        <pc:spChg chg="add mod">
          <ac:chgData name="Michael PRUVOST" userId="8f2a33a4f218d1ba" providerId="LiveId" clId="{A83A7A78-B0BA-46BF-99C1-3CE15D32FCC3}" dt="2020-09-03T14:23:38.140" v="9574" actId="13822"/>
          <ac:spMkLst>
            <pc:docMk/>
            <pc:sldMk cId="887228524" sldId="284"/>
            <ac:spMk id="10" creationId="{2E3421CA-9BAA-4660-A092-6326B231A6DE}"/>
          </ac:spMkLst>
        </pc:spChg>
        <pc:spChg chg="add mod">
          <ac:chgData name="Michael PRUVOST" userId="8f2a33a4f218d1ba" providerId="LiveId" clId="{A83A7A78-B0BA-46BF-99C1-3CE15D32FCC3}" dt="2020-09-03T16:03:29.654" v="13718" actId="20577"/>
          <ac:spMkLst>
            <pc:docMk/>
            <pc:sldMk cId="887228524" sldId="284"/>
            <ac:spMk id="11" creationId="{B9DF4EE2-9D1A-4E4D-A41A-502CEA035968}"/>
          </ac:spMkLst>
        </pc:spChg>
        <pc:picChg chg="add mod">
          <ac:chgData name="Michael PRUVOST" userId="8f2a33a4f218d1ba" providerId="LiveId" clId="{A83A7A78-B0BA-46BF-99C1-3CE15D32FCC3}" dt="2020-09-03T14:23:08.768" v="9570" actId="1076"/>
          <ac:picMkLst>
            <pc:docMk/>
            <pc:sldMk cId="887228524" sldId="284"/>
            <ac:picMk id="7170" creationId="{083E7616-C5BF-4319-99D7-18CD96E0E36C}"/>
          </ac:picMkLst>
        </pc:picChg>
      </pc:sldChg>
      <pc:sldChg chg="add del">
        <pc:chgData name="Michael PRUVOST" userId="8f2a33a4f218d1ba" providerId="LiveId" clId="{A83A7A78-B0BA-46BF-99C1-3CE15D32FCC3}" dt="2020-09-03T14:46:55.135" v="10628"/>
        <pc:sldMkLst>
          <pc:docMk/>
          <pc:sldMk cId="2161162574" sldId="285"/>
        </pc:sldMkLst>
      </pc:sldChg>
      <pc:sldChg chg="addSp delSp modSp add del mod">
        <pc:chgData name="Michael PRUVOST" userId="8f2a33a4f218d1ba" providerId="LiveId" clId="{A83A7A78-B0BA-46BF-99C1-3CE15D32FCC3}" dt="2020-09-03T14:31:47.479" v="10046" actId="47"/>
        <pc:sldMkLst>
          <pc:docMk/>
          <pc:sldMk cId="2426571853" sldId="285"/>
        </pc:sldMkLst>
        <pc:spChg chg="del">
          <ac:chgData name="Michael PRUVOST" userId="8f2a33a4f218d1ba" providerId="LiveId" clId="{A83A7A78-B0BA-46BF-99C1-3CE15D32FCC3}" dt="2020-09-03T14:30:28.490" v="9928" actId="478"/>
          <ac:spMkLst>
            <pc:docMk/>
            <pc:sldMk cId="2426571853" sldId="285"/>
            <ac:spMk id="2" creationId="{924C55A8-E53D-44EB-B0AD-24109719C83A}"/>
          </ac:spMkLst>
        </pc:spChg>
        <pc:spChg chg="del">
          <ac:chgData name="Michael PRUVOST" userId="8f2a33a4f218d1ba" providerId="LiveId" clId="{A83A7A78-B0BA-46BF-99C1-3CE15D32FCC3}" dt="2020-09-03T14:30:28.490" v="9928" actId="478"/>
          <ac:spMkLst>
            <pc:docMk/>
            <pc:sldMk cId="2426571853" sldId="285"/>
            <ac:spMk id="3" creationId="{D3561514-1455-4A9D-B4F9-9BD00E55685E}"/>
          </ac:spMkLst>
        </pc:spChg>
        <pc:spChg chg="add mod">
          <ac:chgData name="Michael PRUVOST" userId="8f2a33a4f218d1ba" providerId="LiveId" clId="{A83A7A78-B0BA-46BF-99C1-3CE15D32FCC3}" dt="2020-09-03T14:31:06.574" v="9978" actId="20577"/>
          <ac:spMkLst>
            <pc:docMk/>
            <pc:sldMk cId="2426571853" sldId="285"/>
            <ac:spMk id="5" creationId="{2317BAC7-0584-4FF9-862A-0746BA57AD9E}"/>
          </ac:spMkLst>
        </pc:spChg>
        <pc:spChg chg="del">
          <ac:chgData name="Michael PRUVOST" userId="8f2a33a4f218d1ba" providerId="LiveId" clId="{A83A7A78-B0BA-46BF-99C1-3CE15D32FCC3}" dt="2020-09-03T14:30:28.490" v="9928" actId="478"/>
          <ac:spMkLst>
            <pc:docMk/>
            <pc:sldMk cId="2426571853" sldId="285"/>
            <ac:spMk id="6" creationId="{575957B7-BAE8-4FD1-B67C-E05ED5DB501F}"/>
          </ac:spMkLst>
        </pc:spChg>
        <pc:spChg chg="del">
          <ac:chgData name="Michael PRUVOST" userId="8f2a33a4f218d1ba" providerId="LiveId" clId="{A83A7A78-B0BA-46BF-99C1-3CE15D32FCC3}" dt="2020-09-03T14:30:28.490" v="9928" actId="478"/>
          <ac:spMkLst>
            <pc:docMk/>
            <pc:sldMk cId="2426571853" sldId="285"/>
            <ac:spMk id="7" creationId="{32ACEF52-CF27-41CE-9E2E-6E4EE6217928}"/>
          </ac:spMkLst>
        </pc:spChg>
        <pc:spChg chg="del">
          <ac:chgData name="Michael PRUVOST" userId="8f2a33a4f218d1ba" providerId="LiveId" clId="{A83A7A78-B0BA-46BF-99C1-3CE15D32FCC3}" dt="2020-09-03T14:30:28.490" v="9928" actId="478"/>
          <ac:spMkLst>
            <pc:docMk/>
            <pc:sldMk cId="2426571853" sldId="285"/>
            <ac:spMk id="10" creationId="{2E3421CA-9BAA-4660-A092-6326B231A6DE}"/>
          </ac:spMkLst>
        </pc:spChg>
        <pc:spChg chg="del">
          <ac:chgData name="Michael PRUVOST" userId="8f2a33a4f218d1ba" providerId="LiveId" clId="{A83A7A78-B0BA-46BF-99C1-3CE15D32FCC3}" dt="2020-09-03T14:30:28.490" v="9928" actId="478"/>
          <ac:spMkLst>
            <pc:docMk/>
            <pc:sldMk cId="2426571853" sldId="285"/>
            <ac:spMk id="11" creationId="{B9DF4EE2-9D1A-4E4D-A41A-502CEA035968}"/>
          </ac:spMkLst>
        </pc:spChg>
        <pc:picChg chg="del">
          <ac:chgData name="Michael PRUVOST" userId="8f2a33a4f218d1ba" providerId="LiveId" clId="{A83A7A78-B0BA-46BF-99C1-3CE15D32FCC3}" dt="2020-09-03T14:30:28.490" v="9928" actId="478"/>
          <ac:picMkLst>
            <pc:docMk/>
            <pc:sldMk cId="2426571853" sldId="285"/>
            <ac:picMk id="7170" creationId="{083E7616-C5BF-4319-99D7-18CD96E0E36C}"/>
          </ac:picMkLst>
        </pc:picChg>
      </pc:sldChg>
      <pc:sldChg chg="addSp modSp add del mod ord setBg modAnim">
        <pc:chgData name="Michael PRUVOST" userId="8f2a33a4f218d1ba" providerId="LiveId" clId="{A83A7A78-B0BA-46BF-99C1-3CE15D32FCC3}" dt="2020-09-10T13:15:58.417" v="67926" actId="47"/>
        <pc:sldMkLst>
          <pc:docMk/>
          <pc:sldMk cId="4143756458" sldId="285"/>
        </pc:sldMkLst>
        <pc:spChg chg="mod">
          <ac:chgData name="Michael PRUVOST" userId="8f2a33a4f218d1ba" providerId="LiveId" clId="{A83A7A78-B0BA-46BF-99C1-3CE15D32FCC3}" dt="2020-09-03T15:08:27.578" v="11675"/>
          <ac:spMkLst>
            <pc:docMk/>
            <pc:sldMk cId="4143756458" sldId="285"/>
            <ac:spMk id="3" creationId="{9314B3C4-6221-49FC-928B-4E4423B9EF8C}"/>
          </ac:spMkLst>
        </pc:spChg>
        <pc:spChg chg="mod">
          <ac:chgData name="Michael PRUVOST" userId="8f2a33a4f218d1ba" providerId="LiveId" clId="{A83A7A78-B0BA-46BF-99C1-3CE15D32FCC3}" dt="2020-09-03T15:08:34.104" v="11676" actId="113"/>
          <ac:spMkLst>
            <pc:docMk/>
            <pc:sldMk cId="4143756458" sldId="285"/>
            <ac:spMk id="4" creationId="{45306491-2527-49B3-873A-5CB3B199A1EC}"/>
          </ac:spMkLst>
        </pc:spChg>
        <pc:spChg chg="add mod">
          <ac:chgData name="Michael PRUVOST" userId="8f2a33a4f218d1ba" providerId="LiveId" clId="{A83A7A78-B0BA-46BF-99C1-3CE15D32FCC3}" dt="2020-09-03T15:07:38.881" v="11668" actId="1076"/>
          <ac:spMkLst>
            <pc:docMk/>
            <pc:sldMk cId="4143756458" sldId="285"/>
            <ac:spMk id="7" creationId="{19546D8C-B537-4930-BC80-7E7CD5766777}"/>
          </ac:spMkLst>
        </pc:spChg>
      </pc:sldChg>
      <pc:sldChg chg="addSp delSp modSp add mod ord modTransition modAnim">
        <pc:chgData name="Michael PRUVOST" userId="8f2a33a4f218d1ba" providerId="LiveId" clId="{A83A7A78-B0BA-46BF-99C1-3CE15D32FCC3}" dt="2020-09-10T17:36:41.384" v="68503" actId="11"/>
        <pc:sldMkLst>
          <pc:docMk/>
          <pc:sldMk cId="996658141" sldId="286"/>
        </pc:sldMkLst>
        <pc:spChg chg="mod">
          <ac:chgData name="Michael PRUVOST" userId="8f2a33a4f218d1ba" providerId="LiveId" clId="{A83A7A78-B0BA-46BF-99C1-3CE15D32FCC3}" dt="2020-09-10T17:36:41.384" v="68503" actId="11"/>
          <ac:spMkLst>
            <pc:docMk/>
            <pc:sldMk cId="996658141" sldId="286"/>
            <ac:spMk id="3" creationId="{9314B3C4-6221-49FC-928B-4E4423B9EF8C}"/>
          </ac:spMkLst>
        </pc:spChg>
        <pc:spChg chg="mod">
          <ac:chgData name="Michael PRUVOST" userId="8f2a33a4f218d1ba" providerId="LiveId" clId="{A83A7A78-B0BA-46BF-99C1-3CE15D32FCC3}" dt="2020-09-03T15:23:49.144" v="12272" actId="20577"/>
          <ac:spMkLst>
            <pc:docMk/>
            <pc:sldMk cId="996658141" sldId="286"/>
            <ac:spMk id="4" creationId="{45306491-2527-49B3-873A-5CB3B199A1EC}"/>
          </ac:spMkLst>
        </pc:spChg>
        <pc:spChg chg="mod">
          <ac:chgData name="Michael PRUVOST" userId="8f2a33a4f218d1ba" providerId="LiveId" clId="{A83A7A78-B0BA-46BF-99C1-3CE15D32FCC3}" dt="2020-09-08T09:48:06.974" v="39365" actId="1076"/>
          <ac:spMkLst>
            <pc:docMk/>
            <pc:sldMk cId="996658141" sldId="286"/>
            <ac:spMk id="7" creationId="{19546D8C-B537-4930-BC80-7E7CD5766777}"/>
          </ac:spMkLst>
        </pc:spChg>
        <pc:spChg chg="add del mod">
          <ac:chgData name="Michael PRUVOST" userId="8f2a33a4f218d1ba" providerId="LiveId" clId="{A83A7A78-B0BA-46BF-99C1-3CE15D32FCC3}" dt="2020-09-08T09:47:28.909" v="39356"/>
          <ac:spMkLst>
            <pc:docMk/>
            <pc:sldMk cId="996658141" sldId="286"/>
            <ac:spMk id="9" creationId="{9A2AFF8C-D1AC-4249-AB74-F007602C5766}"/>
          </ac:spMkLst>
        </pc:spChg>
      </pc:sldChg>
      <pc:sldChg chg="addSp delSp modSp add mod modTransition">
        <pc:chgData name="Michael PRUVOST" userId="8f2a33a4f218d1ba" providerId="LiveId" clId="{A83A7A78-B0BA-46BF-99C1-3CE15D32FCC3}" dt="2020-09-10T16:57:01.176" v="68068" actId="20577"/>
        <pc:sldMkLst>
          <pc:docMk/>
          <pc:sldMk cId="2957216176" sldId="287"/>
        </pc:sldMkLst>
        <pc:spChg chg="mod">
          <ac:chgData name="Michael PRUVOST" userId="8f2a33a4f218d1ba" providerId="LiveId" clId="{A83A7A78-B0BA-46BF-99C1-3CE15D32FCC3}" dt="2020-09-10T16:57:01.176" v="68068" actId="20577"/>
          <ac:spMkLst>
            <pc:docMk/>
            <pc:sldMk cId="2957216176" sldId="287"/>
            <ac:spMk id="3" creationId="{2EFBBD5E-88CB-4F94-AFEE-12B59DD86583}"/>
          </ac:spMkLst>
        </pc:spChg>
        <pc:spChg chg="add mod">
          <ac:chgData name="Michael PRUVOST" userId="8f2a33a4f218d1ba" providerId="LiveId" clId="{A83A7A78-B0BA-46BF-99C1-3CE15D32FCC3}" dt="2020-09-04T20:59:47.526" v="34367" actId="20577"/>
          <ac:spMkLst>
            <pc:docMk/>
            <pc:sldMk cId="2957216176" sldId="287"/>
            <ac:spMk id="7" creationId="{CF3CD516-ED37-44AE-A149-A06D6A3BA15F}"/>
          </ac:spMkLst>
        </pc:spChg>
        <pc:picChg chg="add del mod">
          <ac:chgData name="Michael PRUVOST" userId="8f2a33a4f218d1ba" providerId="LiveId" clId="{A83A7A78-B0BA-46BF-99C1-3CE15D32FCC3}" dt="2020-09-04T20:59:33.111" v="34354" actId="478"/>
          <ac:picMkLst>
            <pc:docMk/>
            <pc:sldMk cId="2957216176" sldId="287"/>
            <ac:picMk id="8194" creationId="{543C28AF-3223-467C-9A9C-1132BD20A5F7}"/>
          </ac:picMkLst>
        </pc:picChg>
        <pc:picChg chg="add del mod">
          <ac:chgData name="Michael PRUVOST" userId="8f2a33a4f218d1ba" providerId="LiveId" clId="{A83A7A78-B0BA-46BF-99C1-3CE15D32FCC3}" dt="2020-09-04T20:59:33.111" v="34354" actId="478"/>
          <ac:picMkLst>
            <pc:docMk/>
            <pc:sldMk cId="2957216176" sldId="287"/>
            <ac:picMk id="8196" creationId="{C4AD5C4E-C9F3-45C8-842F-1C65FFDCE496}"/>
          </ac:picMkLst>
        </pc:picChg>
        <pc:picChg chg="add del mod">
          <ac:chgData name="Michael PRUVOST" userId="8f2a33a4f218d1ba" providerId="LiveId" clId="{A83A7A78-B0BA-46BF-99C1-3CE15D32FCC3}" dt="2020-09-04T20:59:35.867" v="34356" actId="478"/>
          <ac:picMkLst>
            <pc:docMk/>
            <pc:sldMk cId="2957216176" sldId="287"/>
            <ac:picMk id="8198" creationId="{87B4772A-0B86-4E58-BD25-6085854F8280}"/>
          </ac:picMkLst>
        </pc:picChg>
        <pc:picChg chg="add mod">
          <ac:chgData name="Michael PRUVOST" userId="8f2a33a4f218d1ba" providerId="LiveId" clId="{A83A7A78-B0BA-46BF-99C1-3CE15D32FCC3}" dt="2020-09-04T21:04:26.759" v="34724" actId="167"/>
          <ac:picMkLst>
            <pc:docMk/>
            <pc:sldMk cId="2957216176" sldId="287"/>
            <ac:picMk id="8200" creationId="{1F2362E5-D060-4970-9125-D83D058690D4}"/>
          </ac:picMkLst>
        </pc:picChg>
      </pc:sldChg>
      <pc:sldChg chg="addSp delSp modSp add del mod delAnim modAnim">
        <pc:chgData name="Michael PRUVOST" userId="8f2a33a4f218d1ba" providerId="LiveId" clId="{A83A7A78-B0BA-46BF-99C1-3CE15D32FCC3}" dt="2020-09-03T17:57:26.968" v="16090" actId="47"/>
        <pc:sldMkLst>
          <pc:docMk/>
          <pc:sldMk cId="3878210242" sldId="288"/>
        </pc:sldMkLst>
        <pc:spChg chg="mod">
          <ac:chgData name="Michael PRUVOST" userId="8f2a33a4f218d1ba" providerId="LiveId" clId="{A83A7A78-B0BA-46BF-99C1-3CE15D32FCC3}" dt="2020-09-03T16:16:59.757" v="13876" actId="27636"/>
          <ac:spMkLst>
            <pc:docMk/>
            <pc:sldMk cId="3878210242" sldId="288"/>
            <ac:spMk id="3" creationId="{2EFBBD5E-88CB-4F94-AFEE-12B59DD86583}"/>
          </ac:spMkLst>
        </pc:spChg>
        <pc:spChg chg="mod">
          <ac:chgData name="Michael PRUVOST" userId="8f2a33a4f218d1ba" providerId="LiveId" clId="{A83A7A78-B0BA-46BF-99C1-3CE15D32FCC3}" dt="2020-09-03T16:16:02.965" v="13854" actId="1076"/>
          <ac:spMkLst>
            <pc:docMk/>
            <pc:sldMk cId="3878210242" sldId="288"/>
            <ac:spMk id="7" creationId="{CF3CD516-ED37-44AE-A149-A06D6A3BA15F}"/>
          </ac:spMkLst>
        </pc:spChg>
        <pc:spChg chg="add mod">
          <ac:chgData name="Michael PRUVOST" userId="8f2a33a4f218d1ba" providerId="LiveId" clId="{A83A7A78-B0BA-46BF-99C1-3CE15D32FCC3}" dt="2020-09-03T15:29:39.996" v="12532" actId="1076"/>
          <ac:spMkLst>
            <pc:docMk/>
            <pc:sldMk cId="3878210242" sldId="288"/>
            <ac:spMk id="10" creationId="{83838D3E-3E63-40CF-AD1D-2D2ADF944079}"/>
          </ac:spMkLst>
        </pc:spChg>
        <pc:spChg chg="add del mod">
          <ac:chgData name="Michael PRUVOST" userId="8f2a33a4f218d1ba" providerId="LiveId" clId="{A83A7A78-B0BA-46BF-99C1-3CE15D32FCC3}" dt="2020-09-03T15:30:02.520" v="12540"/>
          <ac:spMkLst>
            <pc:docMk/>
            <pc:sldMk cId="3878210242" sldId="288"/>
            <ac:spMk id="11" creationId="{8D8995A7-2896-453B-8D21-8B5F156FA617}"/>
          </ac:spMkLst>
        </pc:spChg>
        <pc:spChg chg="add del mod">
          <ac:chgData name="Michael PRUVOST" userId="8f2a33a4f218d1ba" providerId="LiveId" clId="{A83A7A78-B0BA-46BF-99C1-3CE15D32FCC3}" dt="2020-09-03T15:30:02.518" v="12538" actId="478"/>
          <ac:spMkLst>
            <pc:docMk/>
            <pc:sldMk cId="3878210242" sldId="288"/>
            <ac:spMk id="12" creationId="{F7B47B55-E01A-4BE8-9BAA-E2CA7F701FC4}"/>
          </ac:spMkLst>
        </pc:spChg>
        <pc:picChg chg="del">
          <ac:chgData name="Michael PRUVOST" userId="8f2a33a4f218d1ba" providerId="LiveId" clId="{A83A7A78-B0BA-46BF-99C1-3CE15D32FCC3}" dt="2020-09-03T15:32:44.212" v="12594" actId="478"/>
          <ac:picMkLst>
            <pc:docMk/>
            <pc:sldMk cId="3878210242" sldId="288"/>
            <ac:picMk id="8194" creationId="{543C28AF-3223-467C-9A9C-1132BD20A5F7}"/>
          </ac:picMkLst>
        </pc:picChg>
        <pc:picChg chg="del">
          <ac:chgData name="Michael PRUVOST" userId="8f2a33a4f218d1ba" providerId="LiveId" clId="{A83A7A78-B0BA-46BF-99C1-3CE15D32FCC3}" dt="2020-09-03T15:32:45.042" v="12595" actId="478"/>
          <ac:picMkLst>
            <pc:docMk/>
            <pc:sldMk cId="3878210242" sldId="288"/>
            <ac:picMk id="8196" creationId="{C4AD5C4E-C9F3-45C8-842F-1C65FFDCE496}"/>
          </ac:picMkLst>
        </pc:picChg>
        <pc:picChg chg="del">
          <ac:chgData name="Michael PRUVOST" userId="8f2a33a4f218d1ba" providerId="LiveId" clId="{A83A7A78-B0BA-46BF-99C1-3CE15D32FCC3}" dt="2020-09-03T15:32:45.751" v="12596" actId="478"/>
          <ac:picMkLst>
            <pc:docMk/>
            <pc:sldMk cId="3878210242" sldId="288"/>
            <ac:picMk id="8198" creationId="{87B4772A-0B86-4E58-BD25-6085854F8280}"/>
          </ac:picMkLst>
        </pc:picChg>
      </pc:sldChg>
      <pc:sldChg chg="addSp delSp modSp new mod modTransition">
        <pc:chgData name="Michael PRUVOST" userId="8f2a33a4f218d1ba" providerId="LiveId" clId="{A83A7A78-B0BA-46BF-99C1-3CE15D32FCC3}" dt="2020-09-04T22:34:09.392" v="36936"/>
        <pc:sldMkLst>
          <pc:docMk/>
          <pc:sldMk cId="1698397291" sldId="289"/>
        </pc:sldMkLst>
        <pc:spChg chg="mod">
          <ac:chgData name="Michael PRUVOST" userId="8f2a33a4f218d1ba" providerId="LiveId" clId="{A83A7A78-B0BA-46BF-99C1-3CE15D32FCC3}" dt="2020-09-03T15:36:12.165" v="12606" actId="122"/>
          <ac:spMkLst>
            <pc:docMk/>
            <pc:sldMk cId="1698397291" sldId="289"/>
            <ac:spMk id="2" creationId="{81399D24-B122-4B6F-94B8-D388BF17454A}"/>
          </ac:spMkLst>
        </pc:spChg>
        <pc:spChg chg="mod">
          <ac:chgData name="Michael PRUVOST" userId="8f2a33a4f218d1ba" providerId="LiveId" clId="{A83A7A78-B0BA-46BF-99C1-3CE15D32FCC3}" dt="2020-09-03T16:19:47.594" v="13897" actId="1076"/>
          <ac:spMkLst>
            <pc:docMk/>
            <pc:sldMk cId="1698397291" sldId="289"/>
            <ac:spMk id="3" creationId="{82496FDE-D7ED-4689-B5F7-102996B9804D}"/>
          </ac:spMkLst>
        </pc:spChg>
        <pc:spChg chg="del">
          <ac:chgData name="Michael PRUVOST" userId="8f2a33a4f218d1ba" providerId="LiveId" clId="{A83A7A78-B0BA-46BF-99C1-3CE15D32FCC3}" dt="2020-09-03T15:37:44.777" v="12675"/>
          <ac:spMkLst>
            <pc:docMk/>
            <pc:sldMk cId="1698397291" sldId="289"/>
            <ac:spMk id="4" creationId="{6A1C6AFC-A9E8-4371-8886-505151BF56C0}"/>
          </ac:spMkLst>
        </pc:spChg>
        <pc:spChg chg="add mod">
          <ac:chgData name="Michael PRUVOST" userId="8f2a33a4f218d1ba" providerId="LiveId" clId="{A83A7A78-B0BA-46BF-99C1-3CE15D32FCC3}" dt="2020-09-03T16:19:32.213" v="13894" actId="1076"/>
          <ac:spMkLst>
            <pc:docMk/>
            <pc:sldMk cId="1698397291" sldId="289"/>
            <ac:spMk id="7" creationId="{3F942313-5F6B-47ED-96C8-07784BE88252}"/>
          </ac:spMkLst>
        </pc:spChg>
        <pc:picChg chg="add mod">
          <ac:chgData name="Michael PRUVOST" userId="8f2a33a4f218d1ba" providerId="LiveId" clId="{A83A7A78-B0BA-46BF-99C1-3CE15D32FCC3}" dt="2020-09-03T16:19:43.502" v="13896" actId="1076"/>
          <ac:picMkLst>
            <pc:docMk/>
            <pc:sldMk cId="1698397291" sldId="289"/>
            <ac:picMk id="9218" creationId="{F6EFECDD-EB45-4266-A16E-EE96B66A854C}"/>
          </ac:picMkLst>
        </pc:picChg>
      </pc:sldChg>
      <pc:sldChg chg="modSp add mod modTransition">
        <pc:chgData name="Michael PRUVOST" userId="8f2a33a4f218d1ba" providerId="LiveId" clId="{A83A7A78-B0BA-46BF-99C1-3CE15D32FCC3}" dt="2020-09-04T22:34:09.392" v="36936"/>
        <pc:sldMkLst>
          <pc:docMk/>
          <pc:sldMk cId="208419448" sldId="290"/>
        </pc:sldMkLst>
        <pc:spChg chg="mod">
          <ac:chgData name="Michael PRUVOST" userId="8f2a33a4f218d1ba" providerId="LiveId" clId="{A83A7A78-B0BA-46BF-99C1-3CE15D32FCC3}" dt="2020-09-03T16:20:13.043" v="13901" actId="1076"/>
          <ac:spMkLst>
            <pc:docMk/>
            <pc:sldMk cId="208419448" sldId="290"/>
            <ac:spMk id="3" creationId="{82496FDE-D7ED-4689-B5F7-102996B9804D}"/>
          </ac:spMkLst>
        </pc:spChg>
        <pc:spChg chg="mod">
          <ac:chgData name="Michael PRUVOST" userId="8f2a33a4f218d1ba" providerId="LiveId" clId="{A83A7A78-B0BA-46BF-99C1-3CE15D32FCC3}" dt="2020-09-03T16:18:36.895" v="13885" actId="14100"/>
          <ac:spMkLst>
            <pc:docMk/>
            <pc:sldMk cId="208419448" sldId="290"/>
            <ac:spMk id="7" creationId="{3F942313-5F6B-47ED-96C8-07784BE88252}"/>
          </ac:spMkLst>
        </pc:spChg>
        <pc:picChg chg="mod">
          <ac:chgData name="Michael PRUVOST" userId="8f2a33a4f218d1ba" providerId="LiveId" clId="{A83A7A78-B0BA-46BF-99C1-3CE15D32FCC3}" dt="2020-09-03T16:20:09.508" v="13900" actId="1076"/>
          <ac:picMkLst>
            <pc:docMk/>
            <pc:sldMk cId="208419448" sldId="290"/>
            <ac:picMk id="9218" creationId="{F6EFECDD-EB45-4266-A16E-EE96B66A854C}"/>
          </ac:picMkLst>
        </pc:picChg>
      </pc:sldChg>
      <pc:sldChg chg="addSp delSp modSp add mod modTransition">
        <pc:chgData name="Michael PRUVOST" userId="8f2a33a4f218d1ba" providerId="LiveId" clId="{A83A7A78-B0BA-46BF-99C1-3CE15D32FCC3}" dt="2020-09-10T16:58:10.281" v="68069" actId="6549"/>
        <pc:sldMkLst>
          <pc:docMk/>
          <pc:sldMk cId="1292311894" sldId="291"/>
        </pc:sldMkLst>
        <pc:spChg chg="add mod">
          <ac:chgData name="Michael PRUVOST" userId="8f2a33a4f218d1ba" providerId="LiveId" clId="{A83A7A78-B0BA-46BF-99C1-3CE15D32FCC3}" dt="2020-09-10T16:58:10.281" v="68069" actId="6549"/>
          <ac:spMkLst>
            <pc:docMk/>
            <pc:sldMk cId="1292311894" sldId="291"/>
            <ac:spMk id="4" creationId="{86C830ED-D26A-4E56-9539-44BF0C52FB9F}"/>
          </ac:spMkLst>
        </pc:spChg>
        <pc:spChg chg="del">
          <ac:chgData name="Michael PRUVOST" userId="8f2a33a4f218d1ba" providerId="LiveId" clId="{A83A7A78-B0BA-46BF-99C1-3CE15D32FCC3}" dt="2020-09-03T16:22:18.507" v="13903" actId="478"/>
          <ac:spMkLst>
            <pc:docMk/>
            <pc:sldMk cId="1292311894" sldId="291"/>
            <ac:spMk id="7" creationId="{3F942313-5F6B-47ED-96C8-07784BE88252}"/>
          </ac:spMkLst>
        </pc:spChg>
      </pc:sldChg>
      <pc:sldChg chg="addSp modSp new del mod modAnim">
        <pc:chgData name="Michael PRUVOST" userId="8f2a33a4f218d1ba" providerId="LiveId" clId="{A83A7A78-B0BA-46BF-99C1-3CE15D32FCC3}" dt="2020-09-10T13:07:53.505" v="67601" actId="47"/>
        <pc:sldMkLst>
          <pc:docMk/>
          <pc:sldMk cId="1471256467" sldId="292"/>
        </pc:sldMkLst>
        <pc:spChg chg="mod">
          <ac:chgData name="Michael PRUVOST" userId="8f2a33a4f218d1ba" providerId="LiveId" clId="{A83A7A78-B0BA-46BF-99C1-3CE15D32FCC3}" dt="2020-09-03T16:33:57.229" v="14337" actId="20577"/>
          <ac:spMkLst>
            <pc:docMk/>
            <pc:sldMk cId="1471256467" sldId="292"/>
            <ac:spMk id="2" creationId="{0A6FB051-D0BF-4C34-AD4F-3D173FCF19E8}"/>
          </ac:spMkLst>
        </pc:spChg>
        <pc:spChg chg="add mod">
          <ac:chgData name="Michael PRUVOST" userId="8f2a33a4f218d1ba" providerId="LiveId" clId="{A83A7A78-B0BA-46BF-99C1-3CE15D32FCC3}" dt="2020-09-03T16:29:23.424" v="14040"/>
          <ac:spMkLst>
            <pc:docMk/>
            <pc:sldMk cId="1471256467" sldId="292"/>
            <ac:spMk id="6" creationId="{FEC2CE06-8446-47D2-89EF-5E2AC53A0E00}"/>
          </ac:spMkLst>
        </pc:spChg>
        <pc:spChg chg="add mod">
          <ac:chgData name="Michael PRUVOST" userId="8f2a33a4f218d1ba" providerId="LiveId" clId="{A83A7A78-B0BA-46BF-99C1-3CE15D32FCC3}" dt="2020-09-03T16:29:23.424" v="14040"/>
          <ac:spMkLst>
            <pc:docMk/>
            <pc:sldMk cId="1471256467" sldId="292"/>
            <ac:spMk id="7" creationId="{17A09753-AECD-4FF4-B941-65D594390893}"/>
          </ac:spMkLst>
        </pc:spChg>
        <pc:spChg chg="add mod">
          <ac:chgData name="Michael PRUVOST" userId="8f2a33a4f218d1ba" providerId="LiveId" clId="{A83A7A78-B0BA-46BF-99C1-3CE15D32FCC3}" dt="2020-09-03T16:29:23.424" v="14040"/>
          <ac:spMkLst>
            <pc:docMk/>
            <pc:sldMk cId="1471256467" sldId="292"/>
            <ac:spMk id="10" creationId="{AA91CB4E-7ADC-437F-880C-48CCF00D0EA0}"/>
          </ac:spMkLst>
        </pc:spChg>
        <pc:spChg chg="add mod">
          <ac:chgData name="Michael PRUVOST" userId="8f2a33a4f218d1ba" providerId="LiveId" clId="{A83A7A78-B0BA-46BF-99C1-3CE15D32FCC3}" dt="2020-09-03T16:29:23.424" v="14040"/>
          <ac:spMkLst>
            <pc:docMk/>
            <pc:sldMk cId="1471256467" sldId="292"/>
            <ac:spMk id="13" creationId="{59927D62-37C7-4B33-BF9E-D4D60160AF87}"/>
          </ac:spMkLst>
        </pc:spChg>
        <pc:spChg chg="add mod">
          <ac:chgData name="Michael PRUVOST" userId="8f2a33a4f218d1ba" providerId="LiveId" clId="{A83A7A78-B0BA-46BF-99C1-3CE15D32FCC3}" dt="2020-09-03T16:29:23.424" v="14040"/>
          <ac:spMkLst>
            <pc:docMk/>
            <pc:sldMk cId="1471256467" sldId="292"/>
            <ac:spMk id="14" creationId="{2C5BF204-14A7-44D8-95F4-74F72AE119A9}"/>
          </ac:spMkLst>
        </pc:spChg>
        <pc:picChg chg="add mod">
          <ac:chgData name="Michael PRUVOST" userId="8f2a33a4f218d1ba" providerId="LiveId" clId="{A83A7A78-B0BA-46BF-99C1-3CE15D32FCC3}" dt="2020-09-03T16:29:23.424" v="14040"/>
          <ac:picMkLst>
            <pc:docMk/>
            <pc:sldMk cId="1471256467" sldId="292"/>
            <ac:picMk id="5" creationId="{DD6A8F20-C5A9-4AE8-82F9-4F86F2C571D8}"/>
          </ac:picMkLst>
        </pc:picChg>
        <pc:picChg chg="add mod">
          <ac:chgData name="Michael PRUVOST" userId="8f2a33a4f218d1ba" providerId="LiveId" clId="{A83A7A78-B0BA-46BF-99C1-3CE15D32FCC3}" dt="2020-09-03T16:29:23.424" v="14040"/>
          <ac:picMkLst>
            <pc:docMk/>
            <pc:sldMk cId="1471256467" sldId="292"/>
            <ac:picMk id="8" creationId="{A3859E1B-A292-4201-8A3D-479C372856F0}"/>
          </ac:picMkLst>
        </pc:picChg>
        <pc:picChg chg="add mod">
          <ac:chgData name="Michael PRUVOST" userId="8f2a33a4f218d1ba" providerId="LiveId" clId="{A83A7A78-B0BA-46BF-99C1-3CE15D32FCC3}" dt="2020-09-03T16:29:23.424" v="14040"/>
          <ac:picMkLst>
            <pc:docMk/>
            <pc:sldMk cId="1471256467" sldId="292"/>
            <ac:picMk id="9" creationId="{6AA83D4A-3E1A-406E-B864-D31F41EE7F16}"/>
          </ac:picMkLst>
        </pc:picChg>
        <pc:picChg chg="add mod">
          <ac:chgData name="Michael PRUVOST" userId="8f2a33a4f218d1ba" providerId="LiveId" clId="{A83A7A78-B0BA-46BF-99C1-3CE15D32FCC3}" dt="2020-09-03T16:29:23.424" v="14040"/>
          <ac:picMkLst>
            <pc:docMk/>
            <pc:sldMk cId="1471256467" sldId="292"/>
            <ac:picMk id="11" creationId="{AE254392-650E-43B7-A28C-854D8D812896}"/>
          </ac:picMkLst>
        </pc:picChg>
        <pc:picChg chg="add mod">
          <ac:chgData name="Michael PRUVOST" userId="8f2a33a4f218d1ba" providerId="LiveId" clId="{A83A7A78-B0BA-46BF-99C1-3CE15D32FCC3}" dt="2020-09-03T16:29:23.424" v="14040"/>
          <ac:picMkLst>
            <pc:docMk/>
            <pc:sldMk cId="1471256467" sldId="292"/>
            <ac:picMk id="12" creationId="{9F8D970D-AB58-44A6-A8E6-1AE4EF270944}"/>
          </ac:picMkLst>
        </pc:picChg>
      </pc:sldChg>
      <pc:sldChg chg="new del">
        <pc:chgData name="Michael PRUVOST" userId="8f2a33a4f218d1ba" providerId="LiveId" clId="{A83A7A78-B0BA-46BF-99C1-3CE15D32FCC3}" dt="2020-09-03T16:29:16.855" v="14038" actId="47"/>
        <pc:sldMkLst>
          <pc:docMk/>
          <pc:sldMk cId="2221296105" sldId="292"/>
        </pc:sldMkLst>
      </pc:sldChg>
      <pc:sldChg chg="addSp delSp modSp new mod modTransition modAnim">
        <pc:chgData name="Michael PRUVOST" userId="8f2a33a4f218d1ba" providerId="LiveId" clId="{A83A7A78-B0BA-46BF-99C1-3CE15D32FCC3}" dt="2020-09-04T22:34:09.392" v="36936"/>
        <pc:sldMkLst>
          <pc:docMk/>
          <pc:sldMk cId="3923257042" sldId="293"/>
        </pc:sldMkLst>
        <pc:spChg chg="mod">
          <ac:chgData name="Michael PRUVOST" userId="8f2a33a4f218d1ba" providerId="LiveId" clId="{A83A7A78-B0BA-46BF-99C1-3CE15D32FCC3}" dt="2020-09-03T16:34:52.541" v="14341" actId="108"/>
          <ac:spMkLst>
            <pc:docMk/>
            <pc:sldMk cId="3923257042" sldId="293"/>
            <ac:spMk id="2" creationId="{71564C28-7910-46CF-B221-F4ADED8A53BC}"/>
          </ac:spMkLst>
        </pc:spChg>
        <pc:spChg chg="del">
          <ac:chgData name="Michael PRUVOST" userId="8f2a33a4f218d1ba" providerId="LiveId" clId="{A83A7A78-B0BA-46BF-99C1-3CE15D32FCC3}" dt="2020-09-03T16:38:11.176" v="14393" actId="931"/>
          <ac:spMkLst>
            <pc:docMk/>
            <pc:sldMk cId="3923257042" sldId="293"/>
            <ac:spMk id="3" creationId="{FB5F7DA8-3A37-49B4-BF7F-446F7F2DD405}"/>
          </ac:spMkLst>
        </pc:spChg>
        <pc:spChg chg="mod">
          <ac:chgData name="Michael PRUVOST" userId="8f2a33a4f218d1ba" providerId="LiveId" clId="{A83A7A78-B0BA-46BF-99C1-3CE15D32FCC3}" dt="2020-09-03T16:35:35.219" v="14389" actId="14100"/>
          <ac:spMkLst>
            <pc:docMk/>
            <pc:sldMk cId="3923257042" sldId="293"/>
            <ac:spMk id="4" creationId="{A171E8D4-3425-4AD1-897D-90ED857D9869}"/>
          </ac:spMkLst>
        </pc:spChg>
        <pc:spChg chg="add mod">
          <ac:chgData name="Michael PRUVOST" userId="8f2a33a4f218d1ba" providerId="LiveId" clId="{A83A7A78-B0BA-46BF-99C1-3CE15D32FCC3}" dt="2020-09-03T16:38:38.071" v="14397" actId="208"/>
          <ac:spMkLst>
            <pc:docMk/>
            <pc:sldMk cId="3923257042" sldId="293"/>
            <ac:spMk id="9" creationId="{5DB724CC-88A5-4574-965E-9D4660517719}"/>
          </ac:spMkLst>
        </pc:spChg>
        <pc:spChg chg="add mod">
          <ac:chgData name="Michael PRUVOST" userId="8f2a33a4f218d1ba" providerId="LiveId" clId="{A83A7A78-B0BA-46BF-99C1-3CE15D32FCC3}" dt="2020-09-03T16:42:05.722" v="14414" actId="1076"/>
          <ac:spMkLst>
            <pc:docMk/>
            <pc:sldMk cId="3923257042" sldId="293"/>
            <ac:spMk id="11" creationId="{5BCF0E0F-79EA-435B-9D8B-6111BB7659E5}"/>
          </ac:spMkLst>
        </pc:spChg>
        <pc:spChg chg="add mod">
          <ac:chgData name="Michael PRUVOST" userId="8f2a33a4f218d1ba" providerId="LiveId" clId="{A83A7A78-B0BA-46BF-99C1-3CE15D32FCC3}" dt="2020-09-03T16:45:05.341" v="14471" actId="404"/>
          <ac:spMkLst>
            <pc:docMk/>
            <pc:sldMk cId="3923257042" sldId="293"/>
            <ac:spMk id="12" creationId="{7597CA91-2ED7-4004-AA13-7DDF00B7B4B4}"/>
          </ac:spMkLst>
        </pc:spChg>
        <pc:picChg chg="add mod modCrop">
          <ac:chgData name="Michael PRUVOST" userId="8f2a33a4f218d1ba" providerId="LiveId" clId="{A83A7A78-B0BA-46BF-99C1-3CE15D32FCC3}" dt="2020-09-03T16:41:55.897" v="14412" actId="732"/>
          <ac:picMkLst>
            <pc:docMk/>
            <pc:sldMk cId="3923257042" sldId="293"/>
            <ac:picMk id="8" creationId="{EC11B1A6-1908-48C1-87FE-92320E4C7B43}"/>
          </ac:picMkLst>
        </pc:picChg>
      </pc:sldChg>
      <pc:sldChg chg="addSp delSp modSp add mod modTransition modAnim">
        <pc:chgData name="Michael PRUVOST" userId="8f2a33a4f218d1ba" providerId="LiveId" clId="{A83A7A78-B0BA-46BF-99C1-3CE15D32FCC3}" dt="2020-09-04T22:34:09.392" v="36936"/>
        <pc:sldMkLst>
          <pc:docMk/>
          <pc:sldMk cId="2954697778" sldId="294"/>
        </pc:sldMkLst>
        <pc:spChg chg="del">
          <ac:chgData name="Michael PRUVOST" userId="8f2a33a4f218d1ba" providerId="LiveId" clId="{A83A7A78-B0BA-46BF-99C1-3CE15D32FCC3}" dt="2020-09-03T16:39:20.362" v="14398" actId="931"/>
          <ac:spMkLst>
            <pc:docMk/>
            <pc:sldMk cId="2954697778" sldId="294"/>
            <ac:spMk id="3" creationId="{FB5F7DA8-3A37-49B4-BF7F-446F7F2DD405}"/>
          </ac:spMkLst>
        </pc:spChg>
        <pc:spChg chg="add mod">
          <ac:chgData name="Michael PRUVOST" userId="8f2a33a4f218d1ba" providerId="LiveId" clId="{A83A7A78-B0BA-46BF-99C1-3CE15D32FCC3}" dt="2020-09-03T16:41:17.752" v="14407" actId="14100"/>
          <ac:spMkLst>
            <pc:docMk/>
            <pc:sldMk cId="2954697778" sldId="294"/>
            <ac:spMk id="10" creationId="{40CE7E6D-F874-4427-B9BC-DB00F196326B}"/>
          </ac:spMkLst>
        </pc:spChg>
        <pc:spChg chg="add mod">
          <ac:chgData name="Michael PRUVOST" userId="8f2a33a4f218d1ba" providerId="LiveId" clId="{A83A7A78-B0BA-46BF-99C1-3CE15D32FCC3}" dt="2020-09-03T16:44:59.499" v="14470" actId="404"/>
          <ac:spMkLst>
            <pc:docMk/>
            <pc:sldMk cId="2954697778" sldId="294"/>
            <ac:spMk id="11" creationId="{920AEA25-4E78-4925-8233-C02CF7AF3B3C}"/>
          </ac:spMkLst>
        </pc:spChg>
        <pc:picChg chg="add mod modCrop">
          <ac:chgData name="Michael PRUVOST" userId="8f2a33a4f218d1ba" providerId="LiveId" clId="{A83A7A78-B0BA-46BF-99C1-3CE15D32FCC3}" dt="2020-09-03T16:41:39.722" v="14410" actId="732"/>
          <ac:picMkLst>
            <pc:docMk/>
            <pc:sldMk cId="2954697778" sldId="294"/>
            <ac:picMk id="8" creationId="{3CC53A6F-9896-49CA-A6B1-CB5A24D5E64C}"/>
          </ac:picMkLst>
        </pc:picChg>
      </pc:sldChg>
      <pc:sldChg chg="addSp delSp modSp add mod modTransition modAnim">
        <pc:chgData name="Michael PRUVOST" userId="8f2a33a4f218d1ba" providerId="LiveId" clId="{A83A7A78-B0BA-46BF-99C1-3CE15D32FCC3}" dt="2020-09-04T22:34:09.392" v="36936"/>
        <pc:sldMkLst>
          <pc:docMk/>
          <pc:sldMk cId="2703197416" sldId="295"/>
        </pc:sldMkLst>
        <pc:spChg chg="del">
          <ac:chgData name="Michael PRUVOST" userId="8f2a33a4f218d1ba" providerId="LiveId" clId="{A83A7A78-B0BA-46BF-99C1-3CE15D32FCC3}" dt="2020-09-03T16:39:46.279" v="14399" actId="931"/>
          <ac:spMkLst>
            <pc:docMk/>
            <pc:sldMk cId="2703197416" sldId="295"/>
            <ac:spMk id="3" creationId="{FB5F7DA8-3A37-49B4-BF7F-446F7F2DD405}"/>
          </ac:spMkLst>
        </pc:spChg>
        <pc:spChg chg="add mod">
          <ac:chgData name="Michael PRUVOST" userId="8f2a33a4f218d1ba" providerId="LiveId" clId="{A83A7A78-B0BA-46BF-99C1-3CE15D32FCC3}" dt="2020-09-03T16:42:21.535" v="14416" actId="1076"/>
          <ac:spMkLst>
            <pc:docMk/>
            <pc:sldMk cId="2703197416" sldId="295"/>
            <ac:spMk id="10" creationId="{0A6DF3B1-0F36-40A5-8811-AE9FC8EBF1E1}"/>
          </ac:spMkLst>
        </pc:spChg>
        <pc:spChg chg="add mod">
          <ac:chgData name="Michael PRUVOST" userId="8f2a33a4f218d1ba" providerId="LiveId" clId="{A83A7A78-B0BA-46BF-99C1-3CE15D32FCC3}" dt="2020-09-04T22:18:55.900" v="36811"/>
          <ac:spMkLst>
            <pc:docMk/>
            <pc:sldMk cId="2703197416" sldId="295"/>
            <ac:spMk id="11" creationId="{628F8A9C-E8F9-4CC9-9EA7-05AAECBD3D9D}"/>
          </ac:spMkLst>
        </pc:spChg>
        <pc:picChg chg="add mod modCrop">
          <ac:chgData name="Michael PRUVOST" userId="8f2a33a4f218d1ba" providerId="LiveId" clId="{A83A7A78-B0BA-46BF-99C1-3CE15D32FCC3}" dt="2020-09-03T16:42:32.611" v="14418" actId="732"/>
          <ac:picMkLst>
            <pc:docMk/>
            <pc:sldMk cId="2703197416" sldId="295"/>
            <ac:picMk id="8" creationId="{4D9F0D4C-CC2B-454E-AC11-17766BEB661B}"/>
          </ac:picMkLst>
        </pc:picChg>
      </pc:sldChg>
      <pc:sldChg chg="addSp delSp modSp add mod modTransition modAnim">
        <pc:chgData name="Michael PRUVOST" userId="8f2a33a4f218d1ba" providerId="LiveId" clId="{A83A7A78-B0BA-46BF-99C1-3CE15D32FCC3}" dt="2020-09-04T22:34:09.392" v="36936"/>
        <pc:sldMkLst>
          <pc:docMk/>
          <pc:sldMk cId="2779097006" sldId="296"/>
        </pc:sldMkLst>
        <pc:spChg chg="del">
          <ac:chgData name="Michael PRUVOST" userId="8f2a33a4f218d1ba" providerId="LiveId" clId="{A83A7A78-B0BA-46BF-99C1-3CE15D32FCC3}" dt="2020-09-03T16:40:00.150" v="14400" actId="931"/>
          <ac:spMkLst>
            <pc:docMk/>
            <pc:sldMk cId="2779097006" sldId="296"/>
            <ac:spMk id="3" creationId="{FB5F7DA8-3A37-49B4-BF7F-446F7F2DD405}"/>
          </ac:spMkLst>
        </pc:spChg>
        <pc:spChg chg="add del mod">
          <ac:chgData name="Michael PRUVOST" userId="8f2a33a4f218d1ba" providerId="LiveId" clId="{A83A7A78-B0BA-46BF-99C1-3CE15D32FCC3}" dt="2020-09-03T16:40:38.871" v="14402" actId="931"/>
          <ac:spMkLst>
            <pc:docMk/>
            <pc:sldMk cId="2779097006" sldId="296"/>
            <ac:spMk id="10" creationId="{B06725E7-8AF8-444E-B40B-3A34914C1342}"/>
          </ac:spMkLst>
        </pc:spChg>
        <pc:spChg chg="add mod">
          <ac:chgData name="Michael PRUVOST" userId="8f2a33a4f218d1ba" providerId="LiveId" clId="{A83A7A78-B0BA-46BF-99C1-3CE15D32FCC3}" dt="2020-09-03T16:42:48.322" v="14421" actId="1076"/>
          <ac:spMkLst>
            <pc:docMk/>
            <pc:sldMk cId="2779097006" sldId="296"/>
            <ac:spMk id="14" creationId="{AC94F971-A451-4578-84BE-979A6C8743AC}"/>
          </ac:spMkLst>
        </pc:spChg>
        <pc:spChg chg="add mod">
          <ac:chgData name="Michael PRUVOST" userId="8f2a33a4f218d1ba" providerId="LiveId" clId="{A83A7A78-B0BA-46BF-99C1-3CE15D32FCC3}" dt="2020-09-03T16:46:10.632" v="14514" actId="20577"/>
          <ac:spMkLst>
            <pc:docMk/>
            <pc:sldMk cId="2779097006" sldId="296"/>
            <ac:spMk id="15" creationId="{107D77F0-69AC-4408-BED9-5AFC7F6D5789}"/>
          </ac:spMkLst>
        </pc:spChg>
        <pc:picChg chg="add del mod">
          <ac:chgData name="Michael PRUVOST" userId="8f2a33a4f218d1ba" providerId="LiveId" clId="{A83A7A78-B0BA-46BF-99C1-3CE15D32FCC3}" dt="2020-09-03T16:40:30.895" v="14401" actId="478"/>
          <ac:picMkLst>
            <pc:docMk/>
            <pc:sldMk cId="2779097006" sldId="296"/>
            <ac:picMk id="8" creationId="{4FB0F233-BA68-4540-AAE7-EC70EFD58271}"/>
          </ac:picMkLst>
        </pc:picChg>
        <pc:picChg chg="add mod modCrop">
          <ac:chgData name="Michael PRUVOST" userId="8f2a33a4f218d1ba" providerId="LiveId" clId="{A83A7A78-B0BA-46BF-99C1-3CE15D32FCC3}" dt="2020-09-03T16:43:01.300" v="14423" actId="732"/>
          <ac:picMkLst>
            <pc:docMk/>
            <pc:sldMk cId="2779097006" sldId="296"/>
            <ac:picMk id="12" creationId="{44C4F53D-3598-4327-8081-052C41F98359}"/>
          </ac:picMkLst>
        </pc:picChg>
      </pc:sldChg>
      <pc:sldChg chg="modSp add mod modTransition">
        <pc:chgData name="Michael PRUVOST" userId="8f2a33a4f218d1ba" providerId="LiveId" clId="{A83A7A78-B0BA-46BF-99C1-3CE15D32FCC3}" dt="2020-09-10T16:58:27.467" v="68070" actId="20577"/>
        <pc:sldMkLst>
          <pc:docMk/>
          <pc:sldMk cId="4172377800" sldId="297"/>
        </pc:sldMkLst>
        <pc:spChg chg="mod">
          <ac:chgData name="Michael PRUVOST" userId="8f2a33a4f218d1ba" providerId="LiveId" clId="{A83A7A78-B0BA-46BF-99C1-3CE15D32FCC3}" dt="2020-09-10T16:58:27.467" v="68070" actId="20577"/>
          <ac:spMkLst>
            <pc:docMk/>
            <pc:sldMk cId="4172377800" sldId="297"/>
            <ac:spMk id="4" creationId="{86C830ED-D26A-4E56-9539-44BF0C52FB9F}"/>
          </ac:spMkLst>
        </pc:spChg>
      </pc:sldChg>
      <pc:sldChg chg="modSp add mod modTransition setBg modAnim modNotesTx">
        <pc:chgData name="Michael PRUVOST" userId="8f2a33a4f218d1ba" providerId="LiveId" clId="{A83A7A78-B0BA-46BF-99C1-3CE15D32FCC3}" dt="2020-09-10T16:49:35.552" v="67962" actId="20577"/>
        <pc:sldMkLst>
          <pc:docMk/>
          <pc:sldMk cId="1566032799" sldId="298"/>
        </pc:sldMkLst>
        <pc:spChg chg="mod">
          <ac:chgData name="Michael PRUVOST" userId="8f2a33a4f218d1ba" providerId="LiveId" clId="{A83A7A78-B0BA-46BF-99C1-3CE15D32FCC3}" dt="2020-09-10T16:49:35.552" v="67962" actId="20577"/>
          <ac:spMkLst>
            <pc:docMk/>
            <pc:sldMk cId="1566032799" sldId="298"/>
            <ac:spMk id="3" creationId="{9314B3C4-6221-49FC-928B-4E4423B9EF8C}"/>
          </ac:spMkLst>
        </pc:spChg>
      </pc:sldChg>
      <pc:sldChg chg="add del">
        <pc:chgData name="Michael PRUVOST" userId="8f2a33a4f218d1ba" providerId="LiveId" clId="{A83A7A78-B0BA-46BF-99C1-3CE15D32FCC3}" dt="2020-09-03T17:31:45.934" v="14880"/>
        <pc:sldMkLst>
          <pc:docMk/>
          <pc:sldMk cId="2258795549" sldId="298"/>
        </pc:sldMkLst>
      </pc:sldChg>
      <pc:sldChg chg="add del">
        <pc:chgData name="Michael PRUVOST" userId="8f2a33a4f218d1ba" providerId="LiveId" clId="{A83A7A78-B0BA-46BF-99C1-3CE15D32FCC3}" dt="2020-09-03T17:56:58.647" v="16087" actId="47"/>
        <pc:sldMkLst>
          <pc:docMk/>
          <pc:sldMk cId="666640636" sldId="299"/>
        </pc:sldMkLst>
      </pc:sldChg>
      <pc:sldChg chg="addSp delSp modSp new add del mod ord modTransition">
        <pc:chgData name="Michael PRUVOST" userId="8f2a33a4f218d1ba" providerId="LiveId" clId="{A83A7A78-B0BA-46BF-99C1-3CE15D32FCC3}" dt="2020-09-04T22:34:09.392" v="36936"/>
        <pc:sldMkLst>
          <pc:docMk/>
          <pc:sldMk cId="737225705" sldId="300"/>
        </pc:sldMkLst>
        <pc:spChg chg="mod">
          <ac:chgData name="Michael PRUVOST" userId="8f2a33a4f218d1ba" providerId="LiveId" clId="{A83A7A78-B0BA-46BF-99C1-3CE15D32FCC3}" dt="2020-09-03T17:55:35.902" v="16073" actId="1076"/>
          <ac:spMkLst>
            <pc:docMk/>
            <pc:sldMk cId="737225705" sldId="300"/>
            <ac:spMk id="2" creationId="{8B35A2D2-28A5-4A51-935C-302D084ACA0A}"/>
          </ac:spMkLst>
        </pc:spChg>
        <pc:spChg chg="add del mod">
          <ac:chgData name="Michael PRUVOST" userId="8f2a33a4f218d1ba" providerId="LiveId" clId="{A83A7A78-B0BA-46BF-99C1-3CE15D32FCC3}" dt="2020-09-03T17:55:56.893" v="16075"/>
          <ac:spMkLst>
            <pc:docMk/>
            <pc:sldMk cId="737225705" sldId="300"/>
            <ac:spMk id="4" creationId="{7B398D55-0088-4172-B474-F080E6038669}"/>
          </ac:spMkLst>
        </pc:spChg>
        <pc:spChg chg="add del mod">
          <ac:chgData name="Michael PRUVOST" userId="8f2a33a4f218d1ba" providerId="LiveId" clId="{A83A7A78-B0BA-46BF-99C1-3CE15D32FCC3}" dt="2020-09-03T17:55:56.893" v="16075"/>
          <ac:spMkLst>
            <pc:docMk/>
            <pc:sldMk cId="737225705" sldId="300"/>
            <ac:spMk id="5" creationId="{BB832C54-6B58-4479-BC52-1C6160920CE5}"/>
          </ac:spMkLst>
        </pc:spChg>
        <pc:spChg chg="add del mod">
          <ac:chgData name="Michael PRUVOST" userId="8f2a33a4f218d1ba" providerId="LiveId" clId="{A83A7A78-B0BA-46BF-99C1-3CE15D32FCC3}" dt="2020-09-03T17:55:56.893" v="16075"/>
          <ac:spMkLst>
            <pc:docMk/>
            <pc:sldMk cId="737225705" sldId="300"/>
            <ac:spMk id="6" creationId="{F16462C0-7979-42B9-9281-0B7C4BEF0F11}"/>
          </ac:spMkLst>
        </pc:spChg>
        <pc:spChg chg="add del mod">
          <ac:chgData name="Michael PRUVOST" userId="8f2a33a4f218d1ba" providerId="LiveId" clId="{A83A7A78-B0BA-46BF-99C1-3CE15D32FCC3}" dt="2020-09-03T17:56:58.025" v="16086"/>
          <ac:spMkLst>
            <pc:docMk/>
            <pc:sldMk cId="737225705" sldId="300"/>
            <ac:spMk id="7" creationId="{0E20BBC7-FB42-4AED-B13E-326C4FB53EBC}"/>
          </ac:spMkLst>
        </pc:spChg>
        <pc:spChg chg="add del mod">
          <ac:chgData name="Michael PRUVOST" userId="8f2a33a4f218d1ba" providerId="LiveId" clId="{A83A7A78-B0BA-46BF-99C1-3CE15D32FCC3}" dt="2020-09-03T17:56:58.025" v="16086"/>
          <ac:spMkLst>
            <pc:docMk/>
            <pc:sldMk cId="737225705" sldId="300"/>
            <ac:spMk id="8" creationId="{59B0FB77-80F3-4AEE-B4D4-0677709AB0D2}"/>
          </ac:spMkLst>
        </pc:spChg>
        <pc:spChg chg="add del mod">
          <ac:chgData name="Michael PRUVOST" userId="8f2a33a4f218d1ba" providerId="LiveId" clId="{A83A7A78-B0BA-46BF-99C1-3CE15D32FCC3}" dt="2020-09-03T17:56:58.025" v="16086"/>
          <ac:spMkLst>
            <pc:docMk/>
            <pc:sldMk cId="737225705" sldId="300"/>
            <ac:spMk id="9" creationId="{594F91C8-E1BC-4C11-938F-B9CB8EDA6D10}"/>
          </ac:spMkLst>
        </pc:spChg>
      </pc:sldChg>
      <pc:sldChg chg="add del">
        <pc:chgData name="Michael PRUVOST" userId="8f2a33a4f218d1ba" providerId="LiveId" clId="{A83A7A78-B0BA-46BF-99C1-3CE15D32FCC3}" dt="2020-09-03T17:56:40.650" v="16079"/>
        <pc:sldMkLst>
          <pc:docMk/>
          <pc:sldMk cId="1266672186" sldId="301"/>
        </pc:sldMkLst>
      </pc:sldChg>
      <pc:sldChg chg="delSp modSp add mod modTransition">
        <pc:chgData name="Michael PRUVOST" userId="8f2a33a4f218d1ba" providerId="LiveId" clId="{A83A7A78-B0BA-46BF-99C1-3CE15D32FCC3}" dt="2020-09-10T16:58:43.898" v="68071" actId="6549"/>
        <pc:sldMkLst>
          <pc:docMk/>
          <pc:sldMk cId="2504996514" sldId="301"/>
        </pc:sldMkLst>
        <pc:spChg chg="mod">
          <ac:chgData name="Michael PRUVOST" userId="8f2a33a4f218d1ba" providerId="LiveId" clId="{A83A7A78-B0BA-46BF-99C1-3CE15D32FCC3}" dt="2020-09-10T16:58:43.898" v="68071" actId="6549"/>
          <ac:spMkLst>
            <pc:docMk/>
            <pc:sldMk cId="2504996514" sldId="301"/>
            <ac:spMk id="8" creationId="{59B0FB77-80F3-4AEE-B4D4-0677709AB0D2}"/>
          </ac:spMkLst>
        </pc:spChg>
        <pc:spChg chg="del">
          <ac:chgData name="Michael PRUVOST" userId="8f2a33a4f218d1ba" providerId="LiveId" clId="{A83A7A78-B0BA-46BF-99C1-3CE15D32FCC3}" dt="2020-09-03T17:58:30.726" v="16092" actId="478"/>
          <ac:spMkLst>
            <pc:docMk/>
            <pc:sldMk cId="2504996514" sldId="301"/>
            <ac:spMk id="9" creationId="{594F91C8-E1BC-4C11-938F-B9CB8EDA6D10}"/>
          </ac:spMkLst>
        </pc:spChg>
      </pc:sldChg>
      <pc:sldChg chg="modSp add mod modTransition">
        <pc:chgData name="Michael PRUVOST" userId="8f2a33a4f218d1ba" providerId="LiveId" clId="{A83A7A78-B0BA-46BF-99C1-3CE15D32FCC3}" dt="2020-09-10T16:59:00.492" v="68073" actId="20577"/>
        <pc:sldMkLst>
          <pc:docMk/>
          <pc:sldMk cId="1698401215" sldId="302"/>
        </pc:sldMkLst>
        <pc:spChg chg="mod">
          <ac:chgData name="Michael PRUVOST" userId="8f2a33a4f218d1ba" providerId="LiveId" clId="{A83A7A78-B0BA-46BF-99C1-3CE15D32FCC3}" dt="2020-09-10T16:59:00.492" v="68073" actId="20577"/>
          <ac:spMkLst>
            <pc:docMk/>
            <pc:sldMk cId="1698401215" sldId="302"/>
            <ac:spMk id="8" creationId="{59B0FB77-80F3-4AEE-B4D4-0677709AB0D2}"/>
          </ac:spMkLst>
        </pc:spChg>
      </pc:sldChg>
      <pc:sldChg chg="addSp modSp add mod modTransition">
        <pc:chgData name="Michael PRUVOST" userId="8f2a33a4f218d1ba" providerId="LiveId" clId="{A83A7A78-B0BA-46BF-99C1-3CE15D32FCC3}" dt="2020-09-10T16:59:29.687" v="68080" actId="20577"/>
        <pc:sldMkLst>
          <pc:docMk/>
          <pc:sldMk cId="4232308933" sldId="303"/>
        </pc:sldMkLst>
        <pc:spChg chg="mod">
          <ac:chgData name="Michael PRUVOST" userId="8f2a33a4f218d1ba" providerId="LiveId" clId="{A83A7A78-B0BA-46BF-99C1-3CE15D32FCC3}" dt="2020-09-03T18:24:07.831" v="18321" actId="1076"/>
          <ac:spMkLst>
            <pc:docMk/>
            <pc:sldMk cId="4232308933" sldId="303"/>
            <ac:spMk id="7" creationId="{0E20BBC7-FB42-4AED-B13E-326C4FB53EBC}"/>
          </ac:spMkLst>
        </pc:spChg>
        <pc:spChg chg="mod">
          <ac:chgData name="Michael PRUVOST" userId="8f2a33a4f218d1ba" providerId="LiveId" clId="{A83A7A78-B0BA-46BF-99C1-3CE15D32FCC3}" dt="2020-09-10T16:59:29.687" v="68080" actId="20577"/>
          <ac:spMkLst>
            <pc:docMk/>
            <pc:sldMk cId="4232308933" sldId="303"/>
            <ac:spMk id="8" creationId="{59B0FB77-80F3-4AEE-B4D4-0677709AB0D2}"/>
          </ac:spMkLst>
        </pc:spChg>
        <pc:picChg chg="add mod">
          <ac:chgData name="Michael PRUVOST" userId="8f2a33a4f218d1ba" providerId="LiveId" clId="{A83A7A78-B0BA-46BF-99C1-3CE15D32FCC3}" dt="2020-09-03T18:27:52.615" v="18326" actId="167"/>
          <ac:picMkLst>
            <pc:docMk/>
            <pc:sldMk cId="4232308933" sldId="303"/>
            <ac:picMk id="11266" creationId="{38D48DE1-5281-4DAA-A96E-9F939596392E}"/>
          </ac:picMkLst>
        </pc:picChg>
      </pc:sldChg>
      <pc:sldChg chg="addSp delSp modSp add mod modTransition">
        <pc:chgData name="Michael PRUVOST" userId="8f2a33a4f218d1ba" providerId="LiveId" clId="{A83A7A78-B0BA-46BF-99C1-3CE15D32FCC3}" dt="2020-09-09T13:07:18.655" v="61591" actId="27636"/>
        <pc:sldMkLst>
          <pc:docMk/>
          <pc:sldMk cId="3357972806" sldId="304"/>
        </pc:sldMkLst>
        <pc:spChg chg="add mod">
          <ac:chgData name="Michael PRUVOST" userId="8f2a33a4f218d1ba" providerId="LiveId" clId="{A83A7A78-B0BA-46BF-99C1-3CE15D32FCC3}" dt="2020-09-03T18:31:20.231" v="18427" actId="20577"/>
          <ac:spMkLst>
            <pc:docMk/>
            <pc:sldMk cId="3357972806" sldId="304"/>
            <ac:spMk id="4" creationId="{76182C7B-B735-46F0-9BB8-524D671BC87A}"/>
          </ac:spMkLst>
        </pc:spChg>
        <pc:spChg chg="mod">
          <ac:chgData name="Michael PRUVOST" userId="8f2a33a4f218d1ba" providerId="LiveId" clId="{A83A7A78-B0BA-46BF-99C1-3CE15D32FCC3}" dt="2020-09-09T13:07:18.655" v="61591" actId="27636"/>
          <ac:spMkLst>
            <pc:docMk/>
            <pc:sldMk cId="3357972806" sldId="304"/>
            <ac:spMk id="8" creationId="{59B0FB77-80F3-4AEE-B4D4-0677709AB0D2}"/>
          </ac:spMkLst>
        </pc:spChg>
        <pc:picChg chg="del">
          <ac:chgData name="Michael PRUVOST" userId="8f2a33a4f218d1ba" providerId="LiveId" clId="{A83A7A78-B0BA-46BF-99C1-3CE15D32FCC3}" dt="2020-09-03T18:29:11.268" v="18328" actId="478"/>
          <ac:picMkLst>
            <pc:docMk/>
            <pc:sldMk cId="3357972806" sldId="304"/>
            <ac:picMk id="11266" creationId="{38D48DE1-5281-4DAA-A96E-9F939596392E}"/>
          </ac:picMkLst>
        </pc:picChg>
        <pc:picChg chg="add mod">
          <ac:chgData name="Michael PRUVOST" userId="8f2a33a4f218d1ba" providerId="LiveId" clId="{A83A7A78-B0BA-46BF-99C1-3CE15D32FCC3}" dt="2020-09-09T13:07:12.440" v="61589" actId="1076"/>
          <ac:picMkLst>
            <pc:docMk/>
            <pc:sldMk cId="3357972806" sldId="304"/>
            <ac:picMk id="18434" creationId="{D98AF86F-C05E-4432-8018-5B8BB1297B25}"/>
          </ac:picMkLst>
        </pc:picChg>
      </pc:sldChg>
      <pc:sldChg chg="addSp delSp modSp add mod modTransition">
        <pc:chgData name="Michael PRUVOST" userId="8f2a33a4f218d1ba" providerId="LiveId" clId="{A83A7A78-B0BA-46BF-99C1-3CE15D32FCC3}" dt="2020-09-10T17:39:15.460" v="68506" actId="5793"/>
        <pc:sldMkLst>
          <pc:docMk/>
          <pc:sldMk cId="1590061775" sldId="305"/>
        </pc:sldMkLst>
        <pc:spChg chg="mod">
          <ac:chgData name="Michael PRUVOST" userId="8f2a33a4f218d1ba" providerId="LiveId" clId="{A83A7A78-B0BA-46BF-99C1-3CE15D32FCC3}" dt="2020-09-09T13:07:35.096" v="61601" actId="1076"/>
          <ac:spMkLst>
            <pc:docMk/>
            <pc:sldMk cId="1590061775" sldId="305"/>
            <ac:spMk id="7" creationId="{0E20BBC7-FB42-4AED-B13E-326C4FB53EBC}"/>
          </ac:spMkLst>
        </pc:spChg>
        <pc:spChg chg="mod">
          <ac:chgData name="Michael PRUVOST" userId="8f2a33a4f218d1ba" providerId="LiveId" clId="{A83A7A78-B0BA-46BF-99C1-3CE15D32FCC3}" dt="2020-09-10T17:39:15.460" v="68506" actId="5793"/>
          <ac:spMkLst>
            <pc:docMk/>
            <pc:sldMk cId="1590061775" sldId="305"/>
            <ac:spMk id="8" creationId="{59B0FB77-80F3-4AEE-B4D4-0677709AB0D2}"/>
          </ac:spMkLst>
        </pc:spChg>
        <pc:spChg chg="add mod">
          <ac:chgData name="Michael PRUVOST" userId="8f2a33a4f218d1ba" providerId="LiveId" clId="{A83A7A78-B0BA-46BF-99C1-3CE15D32FCC3}" dt="2020-09-03T18:40:36.630" v="19057" actId="571"/>
          <ac:spMkLst>
            <pc:docMk/>
            <pc:sldMk cId="1590061775" sldId="305"/>
            <ac:spMk id="9" creationId="{8000E088-62D1-4EFC-A0E0-F6A0C1FDBBB0}"/>
          </ac:spMkLst>
        </pc:spChg>
        <pc:picChg chg="add mod">
          <ac:chgData name="Michael PRUVOST" userId="8f2a33a4f218d1ba" providerId="LiveId" clId="{A83A7A78-B0BA-46BF-99C1-3CE15D32FCC3}" dt="2020-09-03T18:40:36.630" v="19057" actId="571"/>
          <ac:picMkLst>
            <pc:docMk/>
            <pc:sldMk cId="1590061775" sldId="305"/>
            <ac:picMk id="10" creationId="{C6773395-92C4-4E4A-B5CA-AA44D0EE4F4D}"/>
          </ac:picMkLst>
        </pc:picChg>
        <pc:picChg chg="del">
          <ac:chgData name="Michael PRUVOST" userId="8f2a33a4f218d1ba" providerId="LiveId" clId="{A83A7A78-B0BA-46BF-99C1-3CE15D32FCC3}" dt="2020-09-03T18:39:11.744" v="19052" actId="478"/>
          <ac:picMkLst>
            <pc:docMk/>
            <pc:sldMk cId="1590061775" sldId="305"/>
            <ac:picMk id="18434" creationId="{D98AF86F-C05E-4432-8018-5B8BB1297B25}"/>
          </ac:picMkLst>
        </pc:picChg>
        <pc:picChg chg="add mod">
          <ac:chgData name="Michael PRUVOST" userId="8f2a33a4f218d1ba" providerId="LiveId" clId="{A83A7A78-B0BA-46BF-99C1-3CE15D32FCC3}" dt="2020-09-09T13:07:40.289" v="61602" actId="1076"/>
          <ac:picMkLst>
            <pc:docMk/>
            <pc:sldMk cId="1590061775" sldId="305"/>
            <ac:picMk id="19458" creationId="{338FC6F9-6392-45C9-BA86-C4536D2BDD67}"/>
          </ac:picMkLst>
        </pc:picChg>
      </pc:sldChg>
      <pc:sldChg chg="addSp delSp modSp add mod modTransition">
        <pc:chgData name="Michael PRUVOST" userId="8f2a33a4f218d1ba" providerId="LiveId" clId="{A83A7A78-B0BA-46BF-99C1-3CE15D32FCC3}" dt="2020-09-10T17:39:27.940" v="68507" actId="11"/>
        <pc:sldMkLst>
          <pc:docMk/>
          <pc:sldMk cId="2557269120" sldId="306"/>
        </pc:sldMkLst>
        <pc:spChg chg="mod">
          <ac:chgData name="Michael PRUVOST" userId="8f2a33a4f218d1ba" providerId="LiveId" clId="{A83A7A78-B0BA-46BF-99C1-3CE15D32FCC3}" dt="2020-09-03T18:59:32.677" v="20459" actId="1076"/>
          <ac:spMkLst>
            <pc:docMk/>
            <pc:sldMk cId="2557269120" sldId="306"/>
            <ac:spMk id="3" creationId="{A1E45E95-FB35-442D-BC8F-EFD578439426}"/>
          </ac:spMkLst>
        </pc:spChg>
        <pc:spChg chg="mod">
          <ac:chgData name="Michael PRUVOST" userId="8f2a33a4f218d1ba" providerId="LiveId" clId="{A83A7A78-B0BA-46BF-99C1-3CE15D32FCC3}" dt="2020-09-10T17:39:27.940" v="68507" actId="11"/>
          <ac:spMkLst>
            <pc:docMk/>
            <pc:sldMk cId="2557269120" sldId="306"/>
            <ac:spMk id="8" creationId="{59B0FB77-80F3-4AEE-B4D4-0677709AB0D2}"/>
          </ac:spMkLst>
        </pc:spChg>
        <pc:picChg chg="del">
          <ac:chgData name="Michael PRUVOST" userId="8f2a33a4f218d1ba" providerId="LiveId" clId="{A83A7A78-B0BA-46BF-99C1-3CE15D32FCC3}" dt="2020-09-03T18:45:56.838" v="19584" actId="478"/>
          <ac:picMkLst>
            <pc:docMk/>
            <pc:sldMk cId="2557269120" sldId="306"/>
            <ac:picMk id="19458" creationId="{338FC6F9-6392-45C9-BA86-C4536D2BDD67}"/>
          </ac:picMkLst>
        </pc:picChg>
        <pc:picChg chg="add mod">
          <ac:chgData name="Michael PRUVOST" userId="8f2a33a4f218d1ba" providerId="LiveId" clId="{A83A7A78-B0BA-46BF-99C1-3CE15D32FCC3}" dt="2020-09-03T18:47:58.526" v="19587" actId="14100"/>
          <ac:picMkLst>
            <pc:docMk/>
            <pc:sldMk cId="2557269120" sldId="306"/>
            <ac:picMk id="20482" creationId="{0C07FD35-D658-46BB-8E32-7B07685EB9E3}"/>
          </ac:picMkLst>
        </pc:picChg>
        <pc:picChg chg="add del">
          <ac:chgData name="Michael PRUVOST" userId="8f2a33a4f218d1ba" providerId="LiveId" clId="{A83A7A78-B0BA-46BF-99C1-3CE15D32FCC3}" dt="2020-09-03T18:49:50.252" v="19606"/>
          <ac:picMkLst>
            <pc:docMk/>
            <pc:sldMk cId="2557269120" sldId="306"/>
            <ac:picMk id="20484" creationId="{DD4F6D10-18C7-4310-BF00-86EC9BAA95FF}"/>
          </ac:picMkLst>
        </pc:picChg>
      </pc:sldChg>
      <pc:sldChg chg="addSp delSp modSp add mod modTransition">
        <pc:chgData name="Michael PRUVOST" userId="8f2a33a4f218d1ba" providerId="LiveId" clId="{A83A7A78-B0BA-46BF-99C1-3CE15D32FCC3}" dt="2020-09-10T17:01:59.396" v="68087" actId="20577"/>
        <pc:sldMkLst>
          <pc:docMk/>
          <pc:sldMk cId="1534449119" sldId="307"/>
        </pc:sldMkLst>
        <pc:spChg chg="del">
          <ac:chgData name="Michael PRUVOST" userId="8f2a33a4f218d1ba" providerId="LiveId" clId="{A83A7A78-B0BA-46BF-99C1-3CE15D32FCC3}" dt="2020-09-03T18:49:58.283" v="19608" actId="478"/>
          <ac:spMkLst>
            <pc:docMk/>
            <pc:sldMk cId="1534449119" sldId="307"/>
            <ac:spMk id="2" creationId="{8B35A2D2-28A5-4A51-935C-302D084ACA0A}"/>
          </ac:spMkLst>
        </pc:spChg>
        <pc:spChg chg="del">
          <ac:chgData name="Michael PRUVOST" userId="8f2a33a4f218d1ba" providerId="LiveId" clId="{A83A7A78-B0BA-46BF-99C1-3CE15D32FCC3}" dt="2020-09-03T18:49:58.283" v="19608" actId="478"/>
          <ac:spMkLst>
            <pc:docMk/>
            <pc:sldMk cId="1534449119" sldId="307"/>
            <ac:spMk id="3" creationId="{A1E45E95-FB35-442D-BC8F-EFD578439426}"/>
          </ac:spMkLst>
        </pc:spChg>
        <pc:spChg chg="add mod">
          <ac:chgData name="Michael PRUVOST" userId="8f2a33a4f218d1ba" providerId="LiveId" clId="{A83A7A78-B0BA-46BF-99C1-3CE15D32FCC3}" dt="2020-09-10T17:01:59.396" v="68087" actId="20577"/>
          <ac:spMkLst>
            <pc:docMk/>
            <pc:sldMk cId="1534449119" sldId="307"/>
            <ac:spMk id="5" creationId="{BE5232ED-9FCB-437F-8B69-5D03E8CF0A70}"/>
          </ac:spMkLst>
        </pc:spChg>
        <pc:spChg chg="del">
          <ac:chgData name="Michael PRUVOST" userId="8f2a33a4f218d1ba" providerId="LiveId" clId="{A83A7A78-B0BA-46BF-99C1-3CE15D32FCC3}" dt="2020-09-03T18:49:58.283" v="19608" actId="478"/>
          <ac:spMkLst>
            <pc:docMk/>
            <pc:sldMk cId="1534449119" sldId="307"/>
            <ac:spMk id="8" creationId="{59B0FB77-80F3-4AEE-B4D4-0677709AB0D2}"/>
          </ac:spMkLst>
        </pc:spChg>
        <pc:spChg chg="add mod">
          <ac:chgData name="Michael PRUVOST" userId="8f2a33a4f218d1ba" providerId="LiveId" clId="{A83A7A78-B0BA-46BF-99C1-3CE15D32FCC3}" dt="2020-09-03T18:59:09.144" v="20456"/>
          <ac:spMkLst>
            <pc:docMk/>
            <pc:sldMk cId="1534449119" sldId="307"/>
            <ac:spMk id="9" creationId="{9388CA3E-97EF-40FB-99DF-AC9CF893D2A2}"/>
          </ac:spMkLst>
        </pc:spChg>
        <pc:spChg chg="add del mod">
          <ac:chgData name="Michael PRUVOST" userId="8f2a33a4f218d1ba" providerId="LiveId" clId="{A83A7A78-B0BA-46BF-99C1-3CE15D32FCC3}" dt="2020-09-03T18:59:30.730" v="20458"/>
          <ac:spMkLst>
            <pc:docMk/>
            <pc:sldMk cId="1534449119" sldId="307"/>
            <ac:spMk id="10" creationId="{AE528C37-F5EF-4472-A664-FC6E92F71927}"/>
          </ac:spMkLst>
        </pc:spChg>
        <pc:spChg chg="add mod">
          <ac:chgData name="Michael PRUVOST" userId="8f2a33a4f218d1ba" providerId="LiveId" clId="{A83A7A78-B0BA-46BF-99C1-3CE15D32FCC3}" dt="2020-09-03T18:59:37.526" v="20460"/>
          <ac:spMkLst>
            <pc:docMk/>
            <pc:sldMk cId="1534449119" sldId="307"/>
            <ac:spMk id="11" creationId="{D4784B0F-D4C4-43A0-9891-5C919B74B061}"/>
          </ac:spMkLst>
        </pc:spChg>
        <pc:picChg chg="del">
          <ac:chgData name="Michael PRUVOST" userId="8f2a33a4f218d1ba" providerId="LiveId" clId="{A83A7A78-B0BA-46BF-99C1-3CE15D32FCC3}" dt="2020-09-03T18:49:58.283" v="19608" actId="478"/>
          <ac:picMkLst>
            <pc:docMk/>
            <pc:sldMk cId="1534449119" sldId="307"/>
            <ac:picMk id="20482" creationId="{0C07FD35-D658-46BB-8E32-7B07685EB9E3}"/>
          </ac:picMkLst>
        </pc:picChg>
      </pc:sldChg>
      <pc:sldChg chg="addSp delSp modSp new mod modTransition delAnim modAnim">
        <pc:chgData name="Michael PRUVOST" userId="8f2a33a4f218d1ba" providerId="LiveId" clId="{A83A7A78-B0BA-46BF-99C1-3CE15D32FCC3}" dt="2020-09-04T22:35:18.257" v="36939"/>
        <pc:sldMkLst>
          <pc:docMk/>
          <pc:sldMk cId="131125556" sldId="308"/>
        </pc:sldMkLst>
        <pc:spChg chg="mod">
          <ac:chgData name="Michael PRUVOST" userId="8f2a33a4f218d1ba" providerId="LiveId" clId="{A83A7A78-B0BA-46BF-99C1-3CE15D32FCC3}" dt="2020-09-04T13:50:13.318" v="20464" actId="122"/>
          <ac:spMkLst>
            <pc:docMk/>
            <pc:sldMk cId="131125556" sldId="308"/>
            <ac:spMk id="2" creationId="{9B01B203-D59F-4158-989E-72ADA3E0D0A2}"/>
          </ac:spMkLst>
        </pc:spChg>
        <pc:spChg chg="add mod">
          <ac:chgData name="Michael PRUVOST" userId="8f2a33a4f218d1ba" providerId="LiveId" clId="{A83A7A78-B0BA-46BF-99C1-3CE15D32FCC3}" dt="2020-09-04T14:12:45.965" v="20818" actId="1076"/>
          <ac:spMkLst>
            <pc:docMk/>
            <pc:sldMk cId="131125556" sldId="308"/>
            <ac:spMk id="7" creationId="{52BC1489-7023-402D-9D9A-0D515DCBD619}"/>
          </ac:spMkLst>
        </pc:spChg>
        <pc:spChg chg="add mod">
          <ac:chgData name="Michael PRUVOST" userId="8f2a33a4f218d1ba" providerId="LiveId" clId="{A83A7A78-B0BA-46BF-99C1-3CE15D32FCC3}" dt="2020-09-04T14:12:45.965" v="20818" actId="1076"/>
          <ac:spMkLst>
            <pc:docMk/>
            <pc:sldMk cId="131125556" sldId="308"/>
            <ac:spMk id="10" creationId="{32DFF6F9-BC3E-48D2-9A87-8A6BB64D54CD}"/>
          </ac:spMkLst>
        </pc:spChg>
        <pc:spChg chg="add mod">
          <ac:chgData name="Michael PRUVOST" userId="8f2a33a4f218d1ba" providerId="LiveId" clId="{A83A7A78-B0BA-46BF-99C1-3CE15D32FCC3}" dt="2020-09-04T14:13:04.104" v="20823" actId="1076"/>
          <ac:spMkLst>
            <pc:docMk/>
            <pc:sldMk cId="131125556" sldId="308"/>
            <ac:spMk id="15" creationId="{AFD46637-745A-4A46-AB37-7204F186846A}"/>
          </ac:spMkLst>
        </pc:spChg>
        <pc:spChg chg="add mod">
          <ac:chgData name="Michael PRUVOST" userId="8f2a33a4f218d1ba" providerId="LiveId" clId="{A83A7A78-B0BA-46BF-99C1-3CE15D32FCC3}" dt="2020-09-04T14:04:26.523" v="20682" actId="571"/>
          <ac:spMkLst>
            <pc:docMk/>
            <pc:sldMk cId="131125556" sldId="308"/>
            <ac:spMk id="16" creationId="{436B9594-BC69-4E9B-909C-30E5BC56619C}"/>
          </ac:spMkLst>
        </pc:spChg>
        <pc:spChg chg="add">
          <ac:chgData name="Michael PRUVOST" userId="8f2a33a4f218d1ba" providerId="LiveId" clId="{A83A7A78-B0BA-46BF-99C1-3CE15D32FCC3}" dt="2020-09-04T14:12:06.260" v="20814" actId="22"/>
          <ac:spMkLst>
            <pc:docMk/>
            <pc:sldMk cId="131125556" sldId="308"/>
            <ac:spMk id="18" creationId="{63EB716F-42A7-481A-A306-DA1A825C101E}"/>
          </ac:spMkLst>
        </pc:spChg>
        <pc:spChg chg="add mod">
          <ac:chgData name="Michael PRUVOST" userId="8f2a33a4f218d1ba" providerId="LiveId" clId="{A83A7A78-B0BA-46BF-99C1-3CE15D32FCC3}" dt="2020-09-04T14:12:49.302" v="20820" actId="571"/>
          <ac:spMkLst>
            <pc:docMk/>
            <pc:sldMk cId="131125556" sldId="308"/>
            <ac:spMk id="20" creationId="{D1FBEE9E-2588-4062-B6AB-8529017E4788}"/>
          </ac:spMkLst>
        </pc:spChg>
        <pc:spChg chg="add mod">
          <ac:chgData name="Michael PRUVOST" userId="8f2a33a4f218d1ba" providerId="LiveId" clId="{A83A7A78-B0BA-46BF-99C1-3CE15D32FCC3}" dt="2020-09-04T14:12:49.302" v="20820" actId="571"/>
          <ac:spMkLst>
            <pc:docMk/>
            <pc:sldMk cId="131125556" sldId="308"/>
            <ac:spMk id="21" creationId="{836ABB1B-5F54-4BC2-A837-0E4EBC592425}"/>
          </ac:spMkLst>
        </pc:spChg>
        <pc:spChg chg="add mod">
          <ac:chgData name="Michael PRUVOST" userId="8f2a33a4f218d1ba" providerId="LiveId" clId="{A83A7A78-B0BA-46BF-99C1-3CE15D32FCC3}" dt="2020-09-04T14:12:49.302" v="20820" actId="571"/>
          <ac:spMkLst>
            <pc:docMk/>
            <pc:sldMk cId="131125556" sldId="308"/>
            <ac:spMk id="22" creationId="{FBC69008-1F1A-4804-8862-86DBA21F72D3}"/>
          </ac:spMkLst>
        </pc:spChg>
        <pc:picChg chg="add mod">
          <ac:chgData name="Michael PRUVOST" userId="8f2a33a4f218d1ba" providerId="LiveId" clId="{A83A7A78-B0BA-46BF-99C1-3CE15D32FCC3}" dt="2020-09-04T14:12:45.965" v="20818" actId="1076"/>
          <ac:picMkLst>
            <pc:docMk/>
            <pc:sldMk cId="131125556" sldId="308"/>
            <ac:picMk id="5" creationId="{30D511CE-AF26-43F0-BCB7-FCC380DC1F15}"/>
          </ac:picMkLst>
        </pc:picChg>
        <pc:picChg chg="add del mod">
          <ac:chgData name="Michael PRUVOST" userId="8f2a33a4f218d1ba" providerId="LiveId" clId="{A83A7A78-B0BA-46BF-99C1-3CE15D32FCC3}" dt="2020-09-04T13:55:16.628" v="20548" actId="478"/>
          <ac:picMkLst>
            <pc:docMk/>
            <pc:sldMk cId="131125556" sldId="308"/>
            <ac:picMk id="6" creationId="{161A797F-959D-4F03-BB65-55ABF11F34AE}"/>
          </ac:picMkLst>
        </pc:picChg>
        <pc:picChg chg="add del mod">
          <ac:chgData name="Michael PRUVOST" userId="8f2a33a4f218d1ba" providerId="LiveId" clId="{A83A7A78-B0BA-46BF-99C1-3CE15D32FCC3}" dt="2020-09-04T13:55:16.628" v="20548" actId="478"/>
          <ac:picMkLst>
            <pc:docMk/>
            <pc:sldMk cId="131125556" sldId="308"/>
            <ac:picMk id="8" creationId="{7619DA8E-2D79-4A9B-B793-BE11376FCFC5}"/>
          </ac:picMkLst>
        </pc:picChg>
        <pc:picChg chg="add del mod">
          <ac:chgData name="Michael PRUVOST" userId="8f2a33a4f218d1ba" providerId="LiveId" clId="{A83A7A78-B0BA-46BF-99C1-3CE15D32FCC3}" dt="2020-09-04T13:55:16.628" v="20548" actId="478"/>
          <ac:picMkLst>
            <pc:docMk/>
            <pc:sldMk cId="131125556" sldId="308"/>
            <ac:picMk id="9" creationId="{778F8723-BC77-4826-9FE4-9EC77AAF20AE}"/>
          </ac:picMkLst>
        </pc:picChg>
        <pc:picChg chg="add mod">
          <ac:chgData name="Michael PRUVOST" userId="8f2a33a4f218d1ba" providerId="LiveId" clId="{A83A7A78-B0BA-46BF-99C1-3CE15D32FCC3}" dt="2020-09-04T14:13:04.104" v="20823" actId="1076"/>
          <ac:picMkLst>
            <pc:docMk/>
            <pc:sldMk cId="131125556" sldId="308"/>
            <ac:picMk id="11" creationId="{BF1AA4C6-B912-493C-8946-A30F3E8FDC77}"/>
          </ac:picMkLst>
        </pc:picChg>
        <pc:picChg chg="add del mod">
          <ac:chgData name="Michael PRUVOST" userId="8f2a33a4f218d1ba" providerId="LiveId" clId="{A83A7A78-B0BA-46BF-99C1-3CE15D32FCC3}" dt="2020-09-04T14:01:41.463" v="20620"/>
          <ac:picMkLst>
            <pc:docMk/>
            <pc:sldMk cId="131125556" sldId="308"/>
            <ac:picMk id="12" creationId="{2310385E-F818-4658-95A5-36FFDF6FA7C1}"/>
          </ac:picMkLst>
        </pc:picChg>
        <pc:picChg chg="add del mod">
          <ac:chgData name="Michael PRUVOST" userId="8f2a33a4f218d1ba" providerId="LiveId" clId="{A83A7A78-B0BA-46BF-99C1-3CE15D32FCC3}" dt="2020-09-04T14:01:46.750" v="20622"/>
          <ac:picMkLst>
            <pc:docMk/>
            <pc:sldMk cId="131125556" sldId="308"/>
            <ac:picMk id="13" creationId="{51CCF4CE-AFE9-44B1-8E38-F01C69D70185}"/>
          </ac:picMkLst>
        </pc:picChg>
        <pc:picChg chg="add mod">
          <ac:chgData name="Michael PRUVOST" userId="8f2a33a4f218d1ba" providerId="LiveId" clId="{A83A7A78-B0BA-46BF-99C1-3CE15D32FCC3}" dt="2020-09-04T14:12:49.302" v="20820" actId="571"/>
          <ac:picMkLst>
            <pc:docMk/>
            <pc:sldMk cId="131125556" sldId="308"/>
            <ac:picMk id="19" creationId="{3AB3BDA3-0FAF-4DCD-94A7-18294EBBBAA8}"/>
          </ac:picMkLst>
        </pc:picChg>
      </pc:sldChg>
      <pc:sldChg chg="addSp delSp modSp add mod delAnim modAnim">
        <pc:chgData name="Michael PRUVOST" userId="8f2a33a4f218d1ba" providerId="LiveId" clId="{A83A7A78-B0BA-46BF-99C1-3CE15D32FCC3}" dt="2020-09-04T14:14:22.886" v="20839" actId="1076"/>
        <pc:sldMkLst>
          <pc:docMk/>
          <pc:sldMk cId="602815082" sldId="309"/>
        </pc:sldMkLst>
        <pc:spChg chg="del">
          <ac:chgData name="Michael PRUVOST" userId="8f2a33a4f218d1ba" providerId="LiveId" clId="{A83A7A78-B0BA-46BF-99C1-3CE15D32FCC3}" dt="2020-09-04T13:58:05.391" v="20586" actId="478"/>
          <ac:spMkLst>
            <pc:docMk/>
            <pc:sldMk cId="602815082" sldId="309"/>
            <ac:spMk id="7" creationId="{52BC1489-7023-402D-9D9A-0D515DCBD619}"/>
          </ac:spMkLst>
        </pc:spChg>
        <pc:spChg chg="add mod">
          <ac:chgData name="Michael PRUVOST" userId="8f2a33a4f218d1ba" providerId="LiveId" clId="{A83A7A78-B0BA-46BF-99C1-3CE15D32FCC3}" dt="2020-09-04T14:14:22.886" v="20839" actId="1076"/>
          <ac:spMkLst>
            <pc:docMk/>
            <pc:sldMk cId="602815082" sldId="309"/>
            <ac:spMk id="10" creationId="{ED517ECB-1259-4879-86A9-BD381B4539B2}"/>
          </ac:spMkLst>
        </pc:spChg>
        <pc:spChg chg="add">
          <ac:chgData name="Michael PRUVOST" userId="8f2a33a4f218d1ba" providerId="LiveId" clId="{A83A7A78-B0BA-46BF-99C1-3CE15D32FCC3}" dt="2020-09-04T14:13:11.031" v="20824" actId="22"/>
          <ac:spMkLst>
            <pc:docMk/>
            <pc:sldMk cId="602815082" sldId="309"/>
            <ac:spMk id="11" creationId="{E076B2F8-F4B3-428A-BE64-4D5464B46183}"/>
          </ac:spMkLst>
        </pc:spChg>
        <pc:picChg chg="del mod">
          <ac:chgData name="Michael PRUVOST" userId="8f2a33a4f218d1ba" providerId="LiveId" clId="{A83A7A78-B0BA-46BF-99C1-3CE15D32FCC3}" dt="2020-09-04T13:58:05.391" v="20586" actId="478"/>
          <ac:picMkLst>
            <pc:docMk/>
            <pc:sldMk cId="602815082" sldId="309"/>
            <ac:picMk id="5" creationId="{30D511CE-AF26-43F0-BCB7-FCC380DC1F15}"/>
          </ac:picMkLst>
        </pc:picChg>
        <pc:picChg chg="del mod">
          <ac:chgData name="Michael PRUVOST" userId="8f2a33a4f218d1ba" providerId="LiveId" clId="{A83A7A78-B0BA-46BF-99C1-3CE15D32FCC3}" dt="2020-09-04T13:58:05.391" v="20586" actId="478"/>
          <ac:picMkLst>
            <pc:docMk/>
            <pc:sldMk cId="602815082" sldId="309"/>
            <ac:picMk id="6" creationId="{161A797F-959D-4F03-BB65-55ABF11F34AE}"/>
          </ac:picMkLst>
        </pc:picChg>
        <pc:picChg chg="mod">
          <ac:chgData name="Michael PRUVOST" userId="8f2a33a4f218d1ba" providerId="LiveId" clId="{A83A7A78-B0BA-46BF-99C1-3CE15D32FCC3}" dt="2020-09-04T14:14:22.886" v="20839" actId="1076"/>
          <ac:picMkLst>
            <pc:docMk/>
            <pc:sldMk cId="602815082" sldId="309"/>
            <ac:picMk id="8" creationId="{7619DA8E-2D79-4A9B-B793-BE11376FCFC5}"/>
          </ac:picMkLst>
        </pc:picChg>
        <pc:picChg chg="del mod">
          <ac:chgData name="Michael PRUVOST" userId="8f2a33a4f218d1ba" providerId="LiveId" clId="{A83A7A78-B0BA-46BF-99C1-3CE15D32FCC3}" dt="2020-09-04T13:58:05.391" v="20586" actId="478"/>
          <ac:picMkLst>
            <pc:docMk/>
            <pc:sldMk cId="602815082" sldId="309"/>
            <ac:picMk id="9" creationId="{778F8723-BC77-4826-9FE4-9EC77AAF20AE}"/>
          </ac:picMkLst>
        </pc:picChg>
        <pc:picChg chg="add mod">
          <ac:chgData name="Michael PRUVOST" userId="8f2a33a4f218d1ba" providerId="LiveId" clId="{A83A7A78-B0BA-46BF-99C1-3CE15D32FCC3}" dt="2020-09-04T14:14:22.886" v="20839" actId="1076"/>
          <ac:picMkLst>
            <pc:docMk/>
            <pc:sldMk cId="602815082" sldId="309"/>
            <ac:picMk id="21506" creationId="{D7A58FBA-9013-4B03-A625-2410D45A3298}"/>
          </ac:picMkLst>
        </pc:picChg>
      </pc:sldChg>
      <pc:sldChg chg="addSp delSp modSp add mod delAnim modAnim">
        <pc:chgData name="Michael PRUVOST" userId="8f2a33a4f218d1ba" providerId="LiveId" clId="{A83A7A78-B0BA-46BF-99C1-3CE15D32FCC3}" dt="2020-09-04T14:15:05.782" v="20847" actId="1076"/>
        <pc:sldMkLst>
          <pc:docMk/>
          <pc:sldMk cId="2865950589" sldId="310"/>
        </pc:sldMkLst>
        <pc:spChg chg="del">
          <ac:chgData name="Michael PRUVOST" userId="8f2a33a4f218d1ba" providerId="LiveId" clId="{A83A7A78-B0BA-46BF-99C1-3CE15D32FCC3}" dt="2020-09-04T14:02:42.313" v="20632" actId="478"/>
          <ac:spMkLst>
            <pc:docMk/>
            <pc:sldMk cId="2865950589" sldId="310"/>
            <ac:spMk id="7" creationId="{52BC1489-7023-402D-9D9A-0D515DCBD619}"/>
          </ac:spMkLst>
        </pc:spChg>
        <pc:spChg chg="add mod">
          <ac:chgData name="Michael PRUVOST" userId="8f2a33a4f218d1ba" providerId="LiveId" clId="{A83A7A78-B0BA-46BF-99C1-3CE15D32FCC3}" dt="2020-09-04T14:15:05.782" v="20847" actId="1076"/>
          <ac:spMkLst>
            <pc:docMk/>
            <pc:sldMk cId="2865950589" sldId="310"/>
            <ac:spMk id="11" creationId="{7EBE03F5-9C5D-4DC0-9649-0BF0BDD63602}"/>
          </ac:spMkLst>
        </pc:spChg>
        <pc:spChg chg="add">
          <ac:chgData name="Michael PRUVOST" userId="8f2a33a4f218d1ba" providerId="LiveId" clId="{A83A7A78-B0BA-46BF-99C1-3CE15D32FCC3}" dt="2020-09-04T14:14:31.290" v="20840" actId="22"/>
          <ac:spMkLst>
            <pc:docMk/>
            <pc:sldMk cId="2865950589" sldId="310"/>
            <ac:spMk id="13" creationId="{3BB8A2F3-F30D-4831-AAB0-020473D7C714}"/>
          </ac:spMkLst>
        </pc:spChg>
        <pc:picChg chg="del">
          <ac:chgData name="Michael PRUVOST" userId="8f2a33a4f218d1ba" providerId="LiveId" clId="{A83A7A78-B0BA-46BF-99C1-3CE15D32FCC3}" dt="2020-09-04T14:02:42.313" v="20632" actId="478"/>
          <ac:picMkLst>
            <pc:docMk/>
            <pc:sldMk cId="2865950589" sldId="310"/>
            <ac:picMk id="5" creationId="{30D511CE-AF26-43F0-BCB7-FCC380DC1F15}"/>
          </ac:picMkLst>
        </pc:picChg>
        <pc:picChg chg="mod">
          <ac:chgData name="Michael PRUVOST" userId="8f2a33a4f218d1ba" providerId="LiveId" clId="{A83A7A78-B0BA-46BF-99C1-3CE15D32FCC3}" dt="2020-09-04T14:15:01.772" v="20846" actId="1076"/>
          <ac:picMkLst>
            <pc:docMk/>
            <pc:sldMk cId="2865950589" sldId="310"/>
            <ac:picMk id="6" creationId="{161A797F-959D-4F03-BB65-55ABF11F34AE}"/>
          </ac:picMkLst>
        </pc:picChg>
        <pc:picChg chg="del">
          <ac:chgData name="Michael PRUVOST" userId="8f2a33a4f218d1ba" providerId="LiveId" clId="{A83A7A78-B0BA-46BF-99C1-3CE15D32FCC3}" dt="2020-09-04T14:02:42.313" v="20632" actId="478"/>
          <ac:picMkLst>
            <pc:docMk/>
            <pc:sldMk cId="2865950589" sldId="310"/>
            <ac:picMk id="8" creationId="{7619DA8E-2D79-4A9B-B793-BE11376FCFC5}"/>
          </ac:picMkLst>
        </pc:picChg>
        <pc:picChg chg="del mod">
          <ac:chgData name="Michael PRUVOST" userId="8f2a33a4f218d1ba" providerId="LiveId" clId="{A83A7A78-B0BA-46BF-99C1-3CE15D32FCC3}" dt="2020-09-04T14:00:50.504" v="20613" actId="21"/>
          <ac:picMkLst>
            <pc:docMk/>
            <pc:sldMk cId="2865950589" sldId="310"/>
            <ac:picMk id="9" creationId="{778F8723-BC77-4826-9FE4-9EC77AAF20AE}"/>
          </ac:picMkLst>
        </pc:picChg>
      </pc:sldChg>
      <pc:sldChg chg="add del">
        <pc:chgData name="Michael PRUVOST" userId="8f2a33a4f218d1ba" providerId="LiveId" clId="{A83A7A78-B0BA-46BF-99C1-3CE15D32FCC3}" dt="2020-09-04T14:03:32.648" v="20677" actId="47"/>
        <pc:sldMkLst>
          <pc:docMk/>
          <pc:sldMk cId="848365841" sldId="311"/>
        </pc:sldMkLst>
      </pc:sldChg>
      <pc:sldChg chg="addSp delSp modSp add mod ord modTransition delAnim">
        <pc:chgData name="Michael PRUVOST" userId="8f2a33a4f218d1ba" providerId="LiveId" clId="{A83A7A78-B0BA-46BF-99C1-3CE15D32FCC3}" dt="2020-09-04T22:34:09.392" v="36936"/>
        <pc:sldMkLst>
          <pc:docMk/>
          <pc:sldMk cId="1168057579" sldId="312"/>
        </pc:sldMkLst>
        <pc:spChg chg="del">
          <ac:chgData name="Michael PRUVOST" userId="8f2a33a4f218d1ba" providerId="LiveId" clId="{A83A7A78-B0BA-46BF-99C1-3CE15D32FCC3}" dt="2020-09-04T13:53:29.388" v="20487" actId="478"/>
          <ac:spMkLst>
            <pc:docMk/>
            <pc:sldMk cId="1168057579" sldId="312"/>
            <ac:spMk id="7" creationId="{52BC1489-7023-402D-9D9A-0D515DCBD619}"/>
          </ac:spMkLst>
        </pc:spChg>
        <pc:spChg chg="add mod">
          <ac:chgData name="Michael PRUVOST" userId="8f2a33a4f218d1ba" providerId="LiveId" clId="{A83A7A78-B0BA-46BF-99C1-3CE15D32FCC3}" dt="2020-09-04T13:55:07.187" v="20547" actId="1076"/>
          <ac:spMkLst>
            <pc:docMk/>
            <pc:sldMk cId="1168057579" sldId="312"/>
            <ac:spMk id="10" creationId="{3C5C5127-33A4-4F4F-8132-62070DC820CE}"/>
          </ac:spMkLst>
        </pc:spChg>
        <pc:picChg chg="del">
          <ac:chgData name="Michael PRUVOST" userId="8f2a33a4f218d1ba" providerId="LiveId" clId="{A83A7A78-B0BA-46BF-99C1-3CE15D32FCC3}" dt="2020-09-04T13:53:29.388" v="20487" actId="478"/>
          <ac:picMkLst>
            <pc:docMk/>
            <pc:sldMk cId="1168057579" sldId="312"/>
            <ac:picMk id="5" creationId="{30D511CE-AF26-43F0-BCB7-FCC380DC1F15}"/>
          </ac:picMkLst>
        </pc:picChg>
        <pc:picChg chg="del">
          <ac:chgData name="Michael PRUVOST" userId="8f2a33a4f218d1ba" providerId="LiveId" clId="{A83A7A78-B0BA-46BF-99C1-3CE15D32FCC3}" dt="2020-09-04T13:53:29.388" v="20487" actId="478"/>
          <ac:picMkLst>
            <pc:docMk/>
            <pc:sldMk cId="1168057579" sldId="312"/>
            <ac:picMk id="6" creationId="{161A797F-959D-4F03-BB65-55ABF11F34AE}"/>
          </ac:picMkLst>
        </pc:picChg>
        <pc:picChg chg="del">
          <ac:chgData name="Michael PRUVOST" userId="8f2a33a4f218d1ba" providerId="LiveId" clId="{A83A7A78-B0BA-46BF-99C1-3CE15D32FCC3}" dt="2020-09-04T13:53:29.388" v="20487" actId="478"/>
          <ac:picMkLst>
            <pc:docMk/>
            <pc:sldMk cId="1168057579" sldId="312"/>
            <ac:picMk id="8" creationId="{7619DA8E-2D79-4A9B-B793-BE11376FCFC5}"/>
          </ac:picMkLst>
        </pc:picChg>
        <pc:picChg chg="del">
          <ac:chgData name="Michael PRUVOST" userId="8f2a33a4f218d1ba" providerId="LiveId" clId="{A83A7A78-B0BA-46BF-99C1-3CE15D32FCC3}" dt="2020-09-04T13:53:29.388" v="20487" actId="478"/>
          <ac:picMkLst>
            <pc:docMk/>
            <pc:sldMk cId="1168057579" sldId="312"/>
            <ac:picMk id="9" creationId="{778F8723-BC77-4826-9FE4-9EC77AAF20AE}"/>
          </ac:picMkLst>
        </pc:picChg>
      </pc:sldChg>
      <pc:sldChg chg="addSp modSp new mod ord modTransition">
        <pc:chgData name="Michael PRUVOST" userId="8f2a33a4f218d1ba" providerId="LiveId" clId="{A83A7A78-B0BA-46BF-99C1-3CE15D32FCC3}" dt="2020-09-04T22:42:14.161" v="37054" actId="11"/>
        <pc:sldMkLst>
          <pc:docMk/>
          <pc:sldMk cId="2896714404" sldId="313"/>
        </pc:sldMkLst>
        <pc:spChg chg="mod">
          <ac:chgData name="Michael PRUVOST" userId="8f2a33a4f218d1ba" providerId="LiveId" clId="{A83A7A78-B0BA-46BF-99C1-3CE15D32FCC3}" dt="2020-09-04T14:08:33.179" v="20712" actId="20577"/>
          <ac:spMkLst>
            <pc:docMk/>
            <pc:sldMk cId="2896714404" sldId="313"/>
            <ac:spMk id="2" creationId="{498952DE-CBFF-4DED-BB1E-10F8D3203D2B}"/>
          </ac:spMkLst>
        </pc:spChg>
        <pc:spChg chg="add mod">
          <ac:chgData name="Michael PRUVOST" userId="8f2a33a4f218d1ba" providerId="LiveId" clId="{A83A7A78-B0BA-46BF-99C1-3CE15D32FCC3}" dt="2020-09-04T22:42:14.161" v="37054" actId="11"/>
          <ac:spMkLst>
            <pc:docMk/>
            <pc:sldMk cId="2896714404" sldId="313"/>
            <ac:spMk id="11" creationId="{03198B75-E4D3-41C6-8032-42BD63CB2FCE}"/>
          </ac:spMkLst>
        </pc:spChg>
        <pc:spChg chg="add mod">
          <ac:chgData name="Michael PRUVOST" userId="8f2a33a4f218d1ba" providerId="LiveId" clId="{A83A7A78-B0BA-46BF-99C1-3CE15D32FCC3}" dt="2020-09-04T21:47:11.067" v="36000" actId="1076"/>
          <ac:spMkLst>
            <pc:docMk/>
            <pc:sldMk cId="2896714404" sldId="313"/>
            <ac:spMk id="12" creationId="{77CBF3C7-327F-4898-A9FA-B1CEEC12E2ED}"/>
          </ac:spMkLst>
        </pc:spChg>
        <pc:spChg chg="add mod">
          <ac:chgData name="Michael PRUVOST" userId="8f2a33a4f218d1ba" providerId="LiveId" clId="{A83A7A78-B0BA-46BF-99C1-3CE15D32FCC3}" dt="2020-09-04T21:47:11.067" v="36000" actId="1076"/>
          <ac:spMkLst>
            <pc:docMk/>
            <pc:sldMk cId="2896714404" sldId="313"/>
            <ac:spMk id="14" creationId="{77550884-0A45-4591-8D9A-3047440D313D}"/>
          </ac:spMkLst>
        </pc:spChg>
        <pc:spChg chg="add mod">
          <ac:chgData name="Michael PRUVOST" userId="8f2a33a4f218d1ba" providerId="LiveId" clId="{A83A7A78-B0BA-46BF-99C1-3CE15D32FCC3}" dt="2020-09-04T21:47:11.067" v="36000" actId="1076"/>
          <ac:spMkLst>
            <pc:docMk/>
            <pc:sldMk cId="2896714404" sldId="313"/>
            <ac:spMk id="16" creationId="{8C14F412-FECB-489E-8FD3-9054EE1D7C5E}"/>
          </ac:spMkLst>
        </pc:spChg>
        <pc:picChg chg="add mod">
          <ac:chgData name="Michael PRUVOST" userId="8f2a33a4f218d1ba" providerId="LiveId" clId="{A83A7A78-B0BA-46BF-99C1-3CE15D32FCC3}" dt="2020-09-04T21:47:11.067" v="36000" actId="1076"/>
          <ac:picMkLst>
            <pc:docMk/>
            <pc:sldMk cId="2896714404" sldId="313"/>
            <ac:picMk id="6" creationId="{B9CBCA03-B389-4D5D-8264-AA8ABB84EE8F}"/>
          </ac:picMkLst>
        </pc:picChg>
        <pc:picChg chg="add mod">
          <ac:chgData name="Michael PRUVOST" userId="8f2a33a4f218d1ba" providerId="LiveId" clId="{A83A7A78-B0BA-46BF-99C1-3CE15D32FCC3}" dt="2020-09-04T21:47:11.067" v="36000" actId="1076"/>
          <ac:picMkLst>
            <pc:docMk/>
            <pc:sldMk cId="2896714404" sldId="313"/>
            <ac:picMk id="8" creationId="{BCAD5A4E-A5C0-42ED-89B2-80A83399E976}"/>
          </ac:picMkLst>
        </pc:picChg>
        <pc:picChg chg="add mod">
          <ac:chgData name="Michael PRUVOST" userId="8f2a33a4f218d1ba" providerId="LiveId" clId="{A83A7A78-B0BA-46BF-99C1-3CE15D32FCC3}" dt="2020-09-04T21:47:11.067" v="36000" actId="1076"/>
          <ac:picMkLst>
            <pc:docMk/>
            <pc:sldMk cId="2896714404" sldId="313"/>
            <ac:picMk id="10" creationId="{4EB42CEC-A6B3-412B-B842-9690E2ABCD67}"/>
          </ac:picMkLst>
        </pc:picChg>
      </pc:sldChg>
      <pc:sldChg chg="modSp add mod ord modTransition">
        <pc:chgData name="Michael PRUVOST" userId="8f2a33a4f218d1ba" providerId="LiveId" clId="{A83A7A78-B0BA-46BF-99C1-3CE15D32FCC3}" dt="2020-09-10T17:20:11.637" v="68177" actId="20577"/>
        <pc:sldMkLst>
          <pc:docMk/>
          <pc:sldMk cId="341882266" sldId="314"/>
        </pc:sldMkLst>
        <pc:spChg chg="mod">
          <ac:chgData name="Michael PRUVOST" userId="8f2a33a4f218d1ba" providerId="LiveId" clId="{A83A7A78-B0BA-46BF-99C1-3CE15D32FCC3}" dt="2020-09-04T14:30:29.559" v="21944" actId="1076"/>
          <ac:spMkLst>
            <pc:docMk/>
            <pc:sldMk cId="341882266" sldId="314"/>
            <ac:spMk id="4" creationId="{76182C7B-B735-46F0-9BB8-524D671BC87A}"/>
          </ac:spMkLst>
        </pc:spChg>
        <pc:spChg chg="mod">
          <ac:chgData name="Michael PRUVOST" userId="8f2a33a4f218d1ba" providerId="LiveId" clId="{A83A7A78-B0BA-46BF-99C1-3CE15D32FCC3}" dt="2020-09-10T17:20:11.637" v="68177" actId="20577"/>
          <ac:spMkLst>
            <pc:docMk/>
            <pc:sldMk cId="341882266" sldId="314"/>
            <ac:spMk id="5" creationId="{BE5232ED-9FCB-437F-8B69-5D03E8CF0A70}"/>
          </ac:spMkLst>
        </pc:spChg>
      </pc:sldChg>
      <pc:sldChg chg="addSp delSp modSp add mod">
        <pc:chgData name="Michael PRUVOST" userId="8f2a33a4f218d1ba" providerId="LiveId" clId="{A83A7A78-B0BA-46BF-99C1-3CE15D32FCC3}" dt="2020-09-10T17:40:52.447" v="68509" actId="20577"/>
        <pc:sldMkLst>
          <pc:docMk/>
          <pc:sldMk cId="1122373006" sldId="315"/>
        </pc:sldMkLst>
        <pc:spChg chg="mod">
          <ac:chgData name="Michael PRUVOST" userId="8f2a33a4f218d1ba" providerId="LiveId" clId="{A83A7A78-B0BA-46BF-99C1-3CE15D32FCC3}" dt="2020-09-10T17:40:52.447" v="68509" actId="20577"/>
          <ac:spMkLst>
            <pc:docMk/>
            <pc:sldMk cId="1122373006" sldId="315"/>
            <ac:spMk id="4" creationId="{76182C7B-B735-46F0-9BB8-524D671BC87A}"/>
          </ac:spMkLst>
        </pc:spChg>
        <pc:spChg chg="add del mod">
          <ac:chgData name="Michael PRUVOST" userId="8f2a33a4f218d1ba" providerId="LiveId" clId="{A83A7A78-B0BA-46BF-99C1-3CE15D32FCC3}" dt="2020-09-04T22:56:19.681" v="37553" actId="478"/>
          <ac:spMkLst>
            <pc:docMk/>
            <pc:sldMk cId="1122373006" sldId="315"/>
            <ac:spMk id="5" creationId="{BE5232ED-9FCB-437F-8B69-5D03E8CF0A70}"/>
          </ac:spMkLst>
        </pc:spChg>
        <pc:spChg chg="add del">
          <ac:chgData name="Michael PRUVOST" userId="8f2a33a4f218d1ba" providerId="LiveId" clId="{A83A7A78-B0BA-46BF-99C1-3CE15D32FCC3}" dt="2020-09-04T22:55:46.956" v="37544" actId="22"/>
          <ac:spMkLst>
            <pc:docMk/>
            <pc:sldMk cId="1122373006" sldId="315"/>
            <ac:spMk id="6" creationId="{18FBFA5A-12B6-413B-BD91-71287FD2CBC6}"/>
          </ac:spMkLst>
        </pc:spChg>
        <pc:spChg chg="add del mod">
          <ac:chgData name="Michael PRUVOST" userId="8f2a33a4f218d1ba" providerId="LiveId" clId="{A83A7A78-B0BA-46BF-99C1-3CE15D32FCC3}" dt="2020-09-04T22:55:46.956" v="37544" actId="22"/>
          <ac:spMkLst>
            <pc:docMk/>
            <pc:sldMk cId="1122373006" sldId="315"/>
            <ac:spMk id="10" creationId="{520E2B62-0BE5-4D5C-8164-15CE72C7C9A4}"/>
          </ac:spMkLst>
        </pc:spChg>
        <pc:spChg chg="add del">
          <ac:chgData name="Michael PRUVOST" userId="8f2a33a4f218d1ba" providerId="LiveId" clId="{A83A7A78-B0BA-46BF-99C1-3CE15D32FCC3}" dt="2020-09-04T22:55:46.956" v="37544" actId="22"/>
          <ac:spMkLst>
            <pc:docMk/>
            <pc:sldMk cId="1122373006" sldId="315"/>
            <ac:spMk id="14" creationId="{E9C47642-8C2E-414E-AF13-525AFB7EB942}"/>
          </ac:spMkLst>
        </pc:spChg>
        <pc:spChg chg="add mod">
          <ac:chgData name="Michael PRUVOST" userId="8f2a33a4f218d1ba" providerId="LiveId" clId="{A83A7A78-B0BA-46BF-99C1-3CE15D32FCC3}" dt="2020-09-04T23:00:47.703" v="37588" actId="1076"/>
          <ac:spMkLst>
            <pc:docMk/>
            <pc:sldMk cId="1122373006" sldId="315"/>
            <ac:spMk id="16" creationId="{2658B410-CB7D-4F28-AE78-E922844F458C}"/>
          </ac:spMkLst>
        </pc:spChg>
        <pc:spChg chg="add del mod">
          <ac:chgData name="Michael PRUVOST" userId="8f2a33a4f218d1ba" providerId="LiveId" clId="{A83A7A78-B0BA-46BF-99C1-3CE15D32FCC3}" dt="2020-09-04T23:00:29.914" v="37585" actId="478"/>
          <ac:spMkLst>
            <pc:docMk/>
            <pc:sldMk cId="1122373006" sldId="315"/>
            <ac:spMk id="18" creationId="{5C4523DE-056F-4331-8165-18B587991765}"/>
          </ac:spMkLst>
        </pc:spChg>
        <pc:picChg chg="add del mod">
          <ac:chgData name="Michael PRUVOST" userId="8f2a33a4f218d1ba" providerId="LiveId" clId="{A83A7A78-B0BA-46BF-99C1-3CE15D32FCC3}" dt="2020-09-04T14:40:45.182" v="22113" actId="478"/>
          <ac:picMkLst>
            <pc:docMk/>
            <pc:sldMk cId="1122373006" sldId="315"/>
            <ac:picMk id="2" creationId="{FD4AB3F0-F25F-4762-A2B6-D8138A7FEE20}"/>
          </ac:picMkLst>
        </pc:picChg>
        <pc:picChg chg="add mod">
          <ac:chgData name="Michael PRUVOST" userId="8f2a33a4f218d1ba" providerId="LiveId" clId="{A83A7A78-B0BA-46BF-99C1-3CE15D32FCC3}" dt="2020-09-04T14:41:40.919" v="22118" actId="1076"/>
          <ac:picMkLst>
            <pc:docMk/>
            <pc:sldMk cId="1122373006" sldId="315"/>
            <ac:picMk id="23554" creationId="{4D8D6293-FD60-466B-AD8F-D24D1639A4C6}"/>
          </ac:picMkLst>
        </pc:picChg>
      </pc:sldChg>
      <pc:sldChg chg="delSp modSp add mod">
        <pc:chgData name="Michael PRUVOST" userId="8f2a33a4f218d1ba" providerId="LiveId" clId="{A83A7A78-B0BA-46BF-99C1-3CE15D32FCC3}" dt="2020-09-10T17:47:31.657" v="68826" actId="20577"/>
        <pc:sldMkLst>
          <pc:docMk/>
          <pc:sldMk cId="443635908" sldId="316"/>
        </pc:sldMkLst>
        <pc:spChg chg="mod">
          <ac:chgData name="Michael PRUVOST" userId="8f2a33a4f218d1ba" providerId="LiveId" clId="{A83A7A78-B0BA-46BF-99C1-3CE15D32FCC3}" dt="2020-09-08T10:22:28.232" v="40891" actId="20577"/>
          <ac:spMkLst>
            <pc:docMk/>
            <pc:sldMk cId="443635908" sldId="316"/>
            <ac:spMk id="4" creationId="{76182C7B-B735-46F0-9BB8-524D671BC87A}"/>
          </ac:spMkLst>
        </pc:spChg>
        <pc:spChg chg="mod">
          <ac:chgData name="Michael PRUVOST" userId="8f2a33a4f218d1ba" providerId="LiveId" clId="{A83A7A78-B0BA-46BF-99C1-3CE15D32FCC3}" dt="2020-09-10T17:47:31.657" v="68826" actId="20577"/>
          <ac:spMkLst>
            <pc:docMk/>
            <pc:sldMk cId="443635908" sldId="316"/>
            <ac:spMk id="5" creationId="{BE5232ED-9FCB-437F-8B69-5D03E8CF0A70}"/>
          </ac:spMkLst>
        </pc:spChg>
        <pc:picChg chg="del">
          <ac:chgData name="Michael PRUVOST" userId="8f2a33a4f218d1ba" providerId="LiveId" clId="{A83A7A78-B0BA-46BF-99C1-3CE15D32FCC3}" dt="2020-09-04T14:49:11.680" v="22160" actId="478"/>
          <ac:picMkLst>
            <pc:docMk/>
            <pc:sldMk cId="443635908" sldId="316"/>
            <ac:picMk id="23554" creationId="{4D8D6293-FD60-466B-AD8F-D24D1639A4C6}"/>
          </ac:picMkLst>
        </pc:picChg>
      </pc:sldChg>
      <pc:sldChg chg="modSp add mod">
        <pc:chgData name="Michael PRUVOST" userId="8f2a33a4f218d1ba" providerId="LiveId" clId="{A83A7A78-B0BA-46BF-99C1-3CE15D32FCC3}" dt="2020-09-08T11:38:40.767" v="41014" actId="20577"/>
        <pc:sldMkLst>
          <pc:docMk/>
          <pc:sldMk cId="1336932012" sldId="317"/>
        </pc:sldMkLst>
        <pc:spChg chg="mod">
          <ac:chgData name="Michael PRUVOST" userId="8f2a33a4f218d1ba" providerId="LiveId" clId="{A83A7A78-B0BA-46BF-99C1-3CE15D32FCC3}" dt="2020-09-08T10:22:20.516" v="40881" actId="20577"/>
          <ac:spMkLst>
            <pc:docMk/>
            <pc:sldMk cId="1336932012" sldId="317"/>
            <ac:spMk id="4" creationId="{76182C7B-B735-46F0-9BB8-524D671BC87A}"/>
          </ac:spMkLst>
        </pc:spChg>
        <pc:spChg chg="mod">
          <ac:chgData name="Michael PRUVOST" userId="8f2a33a4f218d1ba" providerId="LiveId" clId="{A83A7A78-B0BA-46BF-99C1-3CE15D32FCC3}" dt="2020-09-08T11:38:40.767" v="41014" actId="20577"/>
          <ac:spMkLst>
            <pc:docMk/>
            <pc:sldMk cId="1336932012" sldId="317"/>
            <ac:spMk id="5" creationId="{BE5232ED-9FCB-437F-8B69-5D03E8CF0A70}"/>
          </ac:spMkLst>
        </pc:spChg>
      </pc:sldChg>
      <pc:sldChg chg="add del">
        <pc:chgData name="Michael PRUVOST" userId="8f2a33a4f218d1ba" providerId="LiveId" clId="{A83A7A78-B0BA-46BF-99C1-3CE15D32FCC3}" dt="2020-09-04T14:51:14.212" v="22410"/>
        <pc:sldMkLst>
          <pc:docMk/>
          <pc:sldMk cId="4220393569" sldId="317"/>
        </pc:sldMkLst>
      </pc:sldChg>
      <pc:sldChg chg="modSp add mod">
        <pc:chgData name="Michael PRUVOST" userId="8f2a33a4f218d1ba" providerId="LiveId" clId="{A83A7A78-B0BA-46BF-99C1-3CE15D32FCC3}" dt="2020-09-04T22:18:39.634" v="36810"/>
        <pc:sldMkLst>
          <pc:docMk/>
          <pc:sldMk cId="1979083469" sldId="318"/>
        </pc:sldMkLst>
        <pc:spChg chg="mod">
          <ac:chgData name="Michael PRUVOST" userId="8f2a33a4f218d1ba" providerId="LiveId" clId="{A83A7A78-B0BA-46BF-99C1-3CE15D32FCC3}" dt="2020-09-04T22:18:39.634" v="36810"/>
          <ac:spMkLst>
            <pc:docMk/>
            <pc:sldMk cId="1979083469" sldId="318"/>
            <ac:spMk id="4" creationId="{76182C7B-B735-46F0-9BB8-524D671BC87A}"/>
          </ac:spMkLst>
        </pc:spChg>
        <pc:spChg chg="mod">
          <ac:chgData name="Michael PRUVOST" userId="8f2a33a4f218d1ba" providerId="LiveId" clId="{A83A7A78-B0BA-46BF-99C1-3CE15D32FCC3}" dt="2020-09-04T21:07:33.200" v="34832" actId="20577"/>
          <ac:spMkLst>
            <pc:docMk/>
            <pc:sldMk cId="1979083469" sldId="318"/>
            <ac:spMk id="5" creationId="{BE5232ED-9FCB-437F-8B69-5D03E8CF0A70}"/>
          </ac:spMkLst>
        </pc:spChg>
      </pc:sldChg>
      <pc:sldChg chg="modSp add mod">
        <pc:chgData name="Michael PRUVOST" userId="8f2a33a4f218d1ba" providerId="LiveId" clId="{A83A7A78-B0BA-46BF-99C1-3CE15D32FCC3}" dt="2020-09-04T22:18:39.634" v="36810"/>
        <pc:sldMkLst>
          <pc:docMk/>
          <pc:sldMk cId="3471517015" sldId="319"/>
        </pc:sldMkLst>
        <pc:spChg chg="mod">
          <ac:chgData name="Michael PRUVOST" userId="8f2a33a4f218d1ba" providerId="LiveId" clId="{A83A7A78-B0BA-46BF-99C1-3CE15D32FCC3}" dt="2020-09-04T22:18:39.634" v="36810"/>
          <ac:spMkLst>
            <pc:docMk/>
            <pc:sldMk cId="3471517015" sldId="319"/>
            <ac:spMk id="4" creationId="{76182C7B-B735-46F0-9BB8-524D671BC87A}"/>
          </ac:spMkLst>
        </pc:spChg>
        <pc:spChg chg="mod">
          <ac:chgData name="Michael PRUVOST" userId="8f2a33a4f218d1ba" providerId="LiveId" clId="{A83A7A78-B0BA-46BF-99C1-3CE15D32FCC3}" dt="2020-09-04T15:11:55.416" v="24627" actId="20577"/>
          <ac:spMkLst>
            <pc:docMk/>
            <pc:sldMk cId="3471517015" sldId="319"/>
            <ac:spMk id="5" creationId="{BE5232ED-9FCB-437F-8B69-5D03E8CF0A70}"/>
          </ac:spMkLst>
        </pc:spChg>
      </pc:sldChg>
      <pc:sldChg chg="modSp add mod">
        <pc:chgData name="Michael PRUVOST" userId="8f2a33a4f218d1ba" providerId="LiveId" clId="{A83A7A78-B0BA-46BF-99C1-3CE15D32FCC3}" dt="2020-09-10T17:07:38.188" v="68141" actId="20577"/>
        <pc:sldMkLst>
          <pc:docMk/>
          <pc:sldMk cId="2529691594" sldId="320"/>
        </pc:sldMkLst>
        <pc:spChg chg="mod">
          <ac:chgData name="Michael PRUVOST" userId="8f2a33a4f218d1ba" providerId="LiveId" clId="{A83A7A78-B0BA-46BF-99C1-3CE15D32FCC3}" dt="2020-09-04T22:18:39.634" v="36810"/>
          <ac:spMkLst>
            <pc:docMk/>
            <pc:sldMk cId="2529691594" sldId="320"/>
            <ac:spMk id="4" creationId="{76182C7B-B735-46F0-9BB8-524D671BC87A}"/>
          </ac:spMkLst>
        </pc:spChg>
        <pc:spChg chg="mod">
          <ac:chgData name="Michael PRUVOST" userId="8f2a33a4f218d1ba" providerId="LiveId" clId="{A83A7A78-B0BA-46BF-99C1-3CE15D32FCC3}" dt="2020-09-10T17:07:38.188" v="68141" actId="20577"/>
          <ac:spMkLst>
            <pc:docMk/>
            <pc:sldMk cId="2529691594" sldId="320"/>
            <ac:spMk id="5" creationId="{BE5232ED-9FCB-437F-8B69-5D03E8CF0A70}"/>
          </ac:spMkLst>
        </pc:spChg>
      </pc:sldChg>
      <pc:sldChg chg="modSp add mod">
        <pc:chgData name="Michael PRUVOST" userId="8f2a33a4f218d1ba" providerId="LiveId" clId="{A83A7A78-B0BA-46BF-99C1-3CE15D32FCC3}" dt="2020-09-04T22:18:39.634" v="36810"/>
        <pc:sldMkLst>
          <pc:docMk/>
          <pc:sldMk cId="2073940639" sldId="321"/>
        </pc:sldMkLst>
        <pc:spChg chg="mod">
          <ac:chgData name="Michael PRUVOST" userId="8f2a33a4f218d1ba" providerId="LiveId" clId="{A83A7A78-B0BA-46BF-99C1-3CE15D32FCC3}" dt="2020-09-04T22:18:39.634" v="36810"/>
          <ac:spMkLst>
            <pc:docMk/>
            <pc:sldMk cId="2073940639" sldId="321"/>
            <ac:spMk id="4" creationId="{76182C7B-B735-46F0-9BB8-524D671BC87A}"/>
          </ac:spMkLst>
        </pc:spChg>
        <pc:spChg chg="mod">
          <ac:chgData name="Michael PRUVOST" userId="8f2a33a4f218d1ba" providerId="LiveId" clId="{A83A7A78-B0BA-46BF-99C1-3CE15D32FCC3}" dt="2020-09-04T15:28:38.125" v="25730" actId="20577"/>
          <ac:spMkLst>
            <pc:docMk/>
            <pc:sldMk cId="2073940639" sldId="321"/>
            <ac:spMk id="5" creationId="{BE5232ED-9FCB-437F-8B69-5D03E8CF0A70}"/>
          </ac:spMkLst>
        </pc:spChg>
      </pc:sldChg>
      <pc:sldChg chg="addSp delSp modSp add mod">
        <pc:chgData name="Michael PRUVOST" userId="8f2a33a4f218d1ba" providerId="LiveId" clId="{A83A7A78-B0BA-46BF-99C1-3CE15D32FCC3}" dt="2020-09-04T22:18:39.634" v="36810"/>
        <pc:sldMkLst>
          <pc:docMk/>
          <pc:sldMk cId="1428907823" sldId="322"/>
        </pc:sldMkLst>
        <pc:spChg chg="add del">
          <ac:chgData name="Michael PRUVOST" userId="8f2a33a4f218d1ba" providerId="LiveId" clId="{A83A7A78-B0BA-46BF-99C1-3CE15D32FCC3}" dt="2020-09-04T15:33:45.718" v="26134" actId="22"/>
          <ac:spMkLst>
            <pc:docMk/>
            <pc:sldMk cId="1428907823" sldId="322"/>
            <ac:spMk id="2" creationId="{A1DF16F6-B804-48BA-9257-9534F5DB732D}"/>
          </ac:spMkLst>
        </pc:spChg>
        <pc:spChg chg="add del">
          <ac:chgData name="Michael PRUVOST" userId="8f2a33a4f218d1ba" providerId="LiveId" clId="{A83A7A78-B0BA-46BF-99C1-3CE15D32FCC3}" dt="2020-09-04T15:33:53.686" v="26136" actId="22"/>
          <ac:spMkLst>
            <pc:docMk/>
            <pc:sldMk cId="1428907823" sldId="322"/>
            <ac:spMk id="3" creationId="{12A37444-AB41-4D91-A4AC-385996CEFA5A}"/>
          </ac:spMkLst>
        </pc:spChg>
        <pc:spChg chg="mod">
          <ac:chgData name="Michael PRUVOST" userId="8f2a33a4f218d1ba" providerId="LiveId" clId="{A83A7A78-B0BA-46BF-99C1-3CE15D32FCC3}" dt="2020-09-04T22:18:39.634" v="36810"/>
          <ac:spMkLst>
            <pc:docMk/>
            <pc:sldMk cId="1428907823" sldId="322"/>
            <ac:spMk id="4" creationId="{76182C7B-B735-46F0-9BB8-524D671BC87A}"/>
          </ac:spMkLst>
        </pc:spChg>
        <pc:spChg chg="mod">
          <ac:chgData name="Michael PRUVOST" userId="8f2a33a4f218d1ba" providerId="LiveId" clId="{A83A7A78-B0BA-46BF-99C1-3CE15D32FCC3}" dt="2020-09-04T15:32:49.013" v="26132" actId="20577"/>
          <ac:spMkLst>
            <pc:docMk/>
            <pc:sldMk cId="1428907823" sldId="322"/>
            <ac:spMk id="5" creationId="{BE5232ED-9FCB-437F-8B69-5D03E8CF0A70}"/>
          </ac:spMkLst>
        </pc:spChg>
      </pc:sldChg>
      <pc:sldChg chg="addSp delSp modSp add mod">
        <pc:chgData name="Michael PRUVOST" userId="8f2a33a4f218d1ba" providerId="LiveId" clId="{A83A7A78-B0BA-46BF-99C1-3CE15D32FCC3}" dt="2020-09-04T22:18:39.634" v="36810"/>
        <pc:sldMkLst>
          <pc:docMk/>
          <pc:sldMk cId="1947907839" sldId="323"/>
        </pc:sldMkLst>
        <pc:spChg chg="add mod">
          <ac:chgData name="Michael PRUVOST" userId="8f2a33a4f218d1ba" providerId="LiveId" clId="{A83A7A78-B0BA-46BF-99C1-3CE15D32FCC3}" dt="2020-09-04T22:18:39.634" v="36810"/>
          <ac:spMkLst>
            <pc:docMk/>
            <pc:sldMk cId="1947907839" sldId="323"/>
            <ac:spMk id="2" creationId="{2CE1961E-39A1-44AB-9372-7AB4CBD6A630}"/>
          </ac:spMkLst>
        </pc:spChg>
        <pc:spChg chg="add mod">
          <ac:chgData name="Michael PRUVOST" userId="8f2a33a4f218d1ba" providerId="LiveId" clId="{A83A7A78-B0BA-46BF-99C1-3CE15D32FCC3}" dt="2020-09-04T15:46:16.107" v="27213" actId="1076"/>
          <ac:spMkLst>
            <pc:docMk/>
            <pc:sldMk cId="1947907839" sldId="323"/>
            <ac:spMk id="3" creationId="{25A31CD8-FFF0-4C1D-8221-0B551A6A3C8F}"/>
          </ac:spMkLst>
        </pc:spChg>
        <pc:spChg chg="del mod">
          <ac:chgData name="Michael PRUVOST" userId="8f2a33a4f218d1ba" providerId="LiveId" clId="{A83A7A78-B0BA-46BF-99C1-3CE15D32FCC3}" dt="2020-09-04T15:34:32.071" v="26139" actId="478"/>
          <ac:spMkLst>
            <pc:docMk/>
            <pc:sldMk cId="1947907839" sldId="323"/>
            <ac:spMk id="4" creationId="{76182C7B-B735-46F0-9BB8-524D671BC87A}"/>
          </ac:spMkLst>
        </pc:spChg>
        <pc:spChg chg="mod">
          <ac:chgData name="Michael PRUVOST" userId="8f2a33a4f218d1ba" providerId="LiveId" clId="{A83A7A78-B0BA-46BF-99C1-3CE15D32FCC3}" dt="2020-09-04T15:46:11.899" v="27212" actId="1076"/>
          <ac:spMkLst>
            <pc:docMk/>
            <pc:sldMk cId="1947907839" sldId="323"/>
            <ac:spMk id="5" creationId="{BE5232ED-9FCB-437F-8B69-5D03E8CF0A70}"/>
          </ac:spMkLst>
        </pc:spChg>
      </pc:sldChg>
      <pc:sldChg chg="addSp modSp add mod">
        <pc:chgData name="Michael PRUVOST" userId="8f2a33a4f218d1ba" providerId="LiveId" clId="{A83A7A78-B0BA-46BF-99C1-3CE15D32FCC3}" dt="2020-09-10T17:08:23.029" v="68143" actId="20577"/>
        <pc:sldMkLst>
          <pc:docMk/>
          <pc:sldMk cId="4065189403" sldId="324"/>
        </pc:sldMkLst>
        <pc:spChg chg="mod">
          <ac:chgData name="Michael PRUVOST" userId="8f2a33a4f218d1ba" providerId="LiveId" clId="{A83A7A78-B0BA-46BF-99C1-3CE15D32FCC3}" dt="2020-09-04T22:18:39.634" v="36810"/>
          <ac:spMkLst>
            <pc:docMk/>
            <pc:sldMk cId="4065189403" sldId="324"/>
            <ac:spMk id="2" creationId="{2CE1961E-39A1-44AB-9372-7AB4CBD6A630}"/>
          </ac:spMkLst>
        </pc:spChg>
        <pc:spChg chg="add">
          <ac:chgData name="Michael PRUVOST" userId="8f2a33a4f218d1ba" providerId="LiveId" clId="{A83A7A78-B0BA-46BF-99C1-3CE15D32FCC3}" dt="2020-09-04T15:46:40.998" v="27218" actId="22"/>
          <ac:spMkLst>
            <pc:docMk/>
            <pc:sldMk cId="4065189403" sldId="324"/>
            <ac:spMk id="3" creationId="{FBC9EFD9-56A0-422F-B188-36D5B3AFCAB0}"/>
          </ac:spMkLst>
        </pc:spChg>
        <pc:spChg chg="mod">
          <ac:chgData name="Michael PRUVOST" userId="8f2a33a4f218d1ba" providerId="LiveId" clId="{A83A7A78-B0BA-46BF-99C1-3CE15D32FCC3}" dt="2020-09-10T17:08:23.029" v="68143" actId="20577"/>
          <ac:spMkLst>
            <pc:docMk/>
            <pc:sldMk cId="4065189403" sldId="324"/>
            <ac:spMk id="5" creationId="{BE5232ED-9FCB-437F-8B69-5D03E8CF0A70}"/>
          </ac:spMkLst>
        </pc:spChg>
      </pc:sldChg>
      <pc:sldChg chg="modSp add mod modTransition modAnim modNotesTx">
        <pc:chgData name="Michael PRUVOST" userId="8f2a33a4f218d1ba" providerId="LiveId" clId="{A83A7A78-B0BA-46BF-99C1-3CE15D32FCC3}" dt="2020-09-10T17:17:55.699" v="68173" actId="27636"/>
        <pc:sldMkLst>
          <pc:docMk/>
          <pc:sldMk cId="2791076692" sldId="325"/>
        </pc:sldMkLst>
        <pc:spChg chg="mod">
          <ac:chgData name="Michael PRUVOST" userId="8f2a33a4f218d1ba" providerId="LiveId" clId="{A83A7A78-B0BA-46BF-99C1-3CE15D32FCC3}" dt="2020-09-10T17:17:55.699" v="68173" actId="27636"/>
          <ac:spMkLst>
            <pc:docMk/>
            <pc:sldMk cId="2791076692" sldId="325"/>
            <ac:spMk id="3" creationId="{9314B3C4-6221-49FC-928B-4E4423B9EF8C}"/>
          </ac:spMkLst>
        </pc:spChg>
      </pc:sldChg>
      <pc:sldChg chg="modSp add mod modTransition modAnim">
        <pc:chgData name="Michael PRUVOST" userId="8f2a33a4f218d1ba" providerId="LiveId" clId="{A83A7A78-B0BA-46BF-99C1-3CE15D32FCC3}" dt="2020-09-10T16:51:58.053" v="68026" actId="6549"/>
        <pc:sldMkLst>
          <pc:docMk/>
          <pc:sldMk cId="630874803" sldId="326"/>
        </pc:sldMkLst>
        <pc:spChg chg="mod">
          <ac:chgData name="Michael PRUVOST" userId="8f2a33a4f218d1ba" providerId="LiveId" clId="{A83A7A78-B0BA-46BF-99C1-3CE15D32FCC3}" dt="2020-09-10T16:51:58.053" v="68026" actId="6549"/>
          <ac:spMkLst>
            <pc:docMk/>
            <pc:sldMk cId="630874803" sldId="326"/>
            <ac:spMk id="3" creationId="{9314B3C4-6221-49FC-928B-4E4423B9EF8C}"/>
          </ac:spMkLst>
        </pc:spChg>
      </pc:sldChg>
      <pc:sldChg chg="addSp modSp new mod modTransition">
        <pc:chgData name="Michael PRUVOST" userId="8f2a33a4f218d1ba" providerId="LiveId" clId="{A83A7A78-B0BA-46BF-99C1-3CE15D32FCC3}" dt="2020-09-04T22:34:09.392" v="36936"/>
        <pc:sldMkLst>
          <pc:docMk/>
          <pc:sldMk cId="2982155446" sldId="327"/>
        </pc:sldMkLst>
        <pc:spChg chg="add mod">
          <ac:chgData name="Michael PRUVOST" userId="8f2a33a4f218d1ba" providerId="LiveId" clId="{A83A7A78-B0BA-46BF-99C1-3CE15D32FCC3}" dt="2020-09-04T16:35:02.540" v="28901" actId="14100"/>
          <ac:spMkLst>
            <pc:docMk/>
            <pc:sldMk cId="2982155446" sldId="327"/>
            <ac:spMk id="5" creationId="{91AD53B0-1B6D-4597-8CA3-664889CEEF32}"/>
          </ac:spMkLst>
        </pc:spChg>
        <pc:spChg chg="add mod">
          <ac:chgData name="Michael PRUVOST" userId="8f2a33a4f218d1ba" providerId="LiveId" clId="{A83A7A78-B0BA-46BF-99C1-3CE15D32FCC3}" dt="2020-09-04T16:51:44.448" v="30161" actId="17032"/>
          <ac:spMkLst>
            <pc:docMk/>
            <pc:sldMk cId="2982155446" sldId="327"/>
            <ac:spMk id="7" creationId="{30B70539-87BC-4B7A-A668-690AF8BBC63C}"/>
          </ac:spMkLst>
        </pc:spChg>
        <pc:graphicFrameChg chg="add mod modGraphic">
          <ac:chgData name="Michael PRUVOST" userId="8f2a33a4f218d1ba" providerId="LiveId" clId="{A83A7A78-B0BA-46BF-99C1-3CE15D32FCC3}" dt="2020-09-04T16:49:48.121" v="30105" actId="1076"/>
          <ac:graphicFrameMkLst>
            <pc:docMk/>
            <pc:sldMk cId="2982155446" sldId="327"/>
            <ac:graphicFrameMk id="6" creationId="{391EF50B-1579-4D47-B14D-E482555665FD}"/>
          </ac:graphicFrameMkLst>
        </pc:graphicFrameChg>
        <pc:picChg chg="add mod">
          <ac:chgData name="Michael PRUVOST" userId="8f2a33a4f218d1ba" providerId="LiveId" clId="{A83A7A78-B0BA-46BF-99C1-3CE15D32FCC3}" dt="2020-09-04T16:49:48.121" v="30105" actId="1076"/>
          <ac:picMkLst>
            <pc:docMk/>
            <pc:sldMk cId="2982155446" sldId="327"/>
            <ac:picMk id="25602" creationId="{944F7E47-56E6-4C1B-A803-EC18FBAC348C}"/>
          </ac:picMkLst>
        </pc:picChg>
        <pc:picChg chg="add mod">
          <ac:chgData name="Michael PRUVOST" userId="8f2a33a4f218d1ba" providerId="LiveId" clId="{A83A7A78-B0BA-46BF-99C1-3CE15D32FCC3}" dt="2020-09-04T16:49:48.121" v="30105" actId="1076"/>
          <ac:picMkLst>
            <pc:docMk/>
            <pc:sldMk cId="2982155446" sldId="327"/>
            <ac:picMk id="25604" creationId="{DA38355E-04D8-4C70-9DF5-9574AE67710A}"/>
          </ac:picMkLst>
        </pc:picChg>
      </pc:sldChg>
      <pc:sldChg chg="new del">
        <pc:chgData name="Michael PRUVOST" userId="8f2a33a4f218d1ba" providerId="LiveId" clId="{A83A7A78-B0BA-46BF-99C1-3CE15D32FCC3}" dt="2020-09-04T16:31:04.733" v="28838" actId="680"/>
        <pc:sldMkLst>
          <pc:docMk/>
          <pc:sldMk cId="3778139739" sldId="327"/>
        </pc:sldMkLst>
      </pc:sldChg>
      <pc:sldChg chg="delSp modSp add mod modTransition">
        <pc:chgData name="Michael PRUVOST" userId="8f2a33a4f218d1ba" providerId="LiveId" clId="{A83A7A78-B0BA-46BF-99C1-3CE15D32FCC3}" dt="2020-09-10T16:52:37.340" v="68028" actId="20577"/>
        <pc:sldMkLst>
          <pc:docMk/>
          <pc:sldMk cId="3648419833" sldId="328"/>
        </pc:sldMkLst>
        <pc:spChg chg="del">
          <ac:chgData name="Michael PRUVOST" userId="8f2a33a4f218d1ba" providerId="LiveId" clId="{A83A7A78-B0BA-46BF-99C1-3CE15D32FCC3}" dt="2020-09-04T16:50:22.448" v="30109" actId="478"/>
          <ac:spMkLst>
            <pc:docMk/>
            <pc:sldMk cId="3648419833" sldId="328"/>
            <ac:spMk id="5" creationId="{91AD53B0-1B6D-4597-8CA3-664889CEEF32}"/>
          </ac:spMkLst>
        </pc:spChg>
        <pc:graphicFrameChg chg="mod modGraphic">
          <ac:chgData name="Michael PRUVOST" userId="8f2a33a4f218d1ba" providerId="LiveId" clId="{A83A7A78-B0BA-46BF-99C1-3CE15D32FCC3}" dt="2020-09-10T16:52:37.340" v="68028" actId="20577"/>
          <ac:graphicFrameMkLst>
            <pc:docMk/>
            <pc:sldMk cId="3648419833" sldId="328"/>
            <ac:graphicFrameMk id="6" creationId="{391EF50B-1579-4D47-B14D-E482555665FD}"/>
          </ac:graphicFrameMkLst>
        </pc:graphicFrameChg>
        <pc:picChg chg="mod">
          <ac:chgData name="Michael PRUVOST" userId="8f2a33a4f218d1ba" providerId="LiveId" clId="{A83A7A78-B0BA-46BF-99C1-3CE15D32FCC3}" dt="2020-09-04T16:50:15.041" v="30107" actId="1076"/>
          <ac:picMkLst>
            <pc:docMk/>
            <pc:sldMk cId="3648419833" sldId="328"/>
            <ac:picMk id="25602" creationId="{944F7E47-56E6-4C1B-A803-EC18FBAC348C}"/>
          </ac:picMkLst>
        </pc:picChg>
        <pc:picChg chg="mod">
          <ac:chgData name="Michael PRUVOST" userId="8f2a33a4f218d1ba" providerId="LiveId" clId="{A83A7A78-B0BA-46BF-99C1-3CE15D32FCC3}" dt="2020-09-04T16:50:19.555" v="30108" actId="1076"/>
          <ac:picMkLst>
            <pc:docMk/>
            <pc:sldMk cId="3648419833" sldId="328"/>
            <ac:picMk id="25604" creationId="{DA38355E-04D8-4C70-9DF5-9574AE67710A}"/>
          </ac:picMkLst>
        </pc:picChg>
      </pc:sldChg>
      <pc:sldChg chg="addSp delSp modSp add mod modTransition">
        <pc:chgData name="Michael PRUVOST" userId="8f2a33a4f218d1ba" providerId="LiveId" clId="{A83A7A78-B0BA-46BF-99C1-3CE15D32FCC3}" dt="2020-09-10T16:53:05.340" v="68031" actId="20577"/>
        <pc:sldMkLst>
          <pc:docMk/>
          <pc:sldMk cId="2425033982" sldId="329"/>
        </pc:sldMkLst>
        <pc:spChg chg="add mod">
          <ac:chgData name="Michael PRUVOST" userId="8f2a33a4f218d1ba" providerId="LiveId" clId="{A83A7A78-B0BA-46BF-99C1-3CE15D32FCC3}" dt="2020-09-04T17:01:40.259" v="30912" actId="207"/>
          <ac:spMkLst>
            <pc:docMk/>
            <pc:sldMk cId="2425033982" sldId="329"/>
            <ac:spMk id="5" creationId="{8EC28F89-DCBA-4CEA-803B-592AFAB3B29B}"/>
          </ac:spMkLst>
        </pc:spChg>
        <pc:spChg chg="mod">
          <ac:chgData name="Michael PRUVOST" userId="8f2a33a4f218d1ba" providerId="LiveId" clId="{A83A7A78-B0BA-46BF-99C1-3CE15D32FCC3}" dt="2020-09-10T16:53:05.340" v="68031" actId="20577"/>
          <ac:spMkLst>
            <pc:docMk/>
            <pc:sldMk cId="2425033982" sldId="329"/>
            <ac:spMk id="6" creationId="{575957B7-BAE8-4FD1-B67C-E05ED5DB501F}"/>
          </ac:spMkLst>
        </pc:spChg>
        <pc:spChg chg="del">
          <ac:chgData name="Michael PRUVOST" userId="8f2a33a4f218d1ba" providerId="LiveId" clId="{A83A7A78-B0BA-46BF-99C1-3CE15D32FCC3}" dt="2020-09-04T16:53:36.872" v="30167" actId="478"/>
          <ac:spMkLst>
            <pc:docMk/>
            <pc:sldMk cId="2425033982" sldId="329"/>
            <ac:spMk id="7" creationId="{32ACEF52-CF27-41CE-9E2E-6E4EE6217928}"/>
          </ac:spMkLst>
        </pc:spChg>
        <pc:spChg chg="add mod">
          <ac:chgData name="Michael PRUVOST" userId="8f2a33a4f218d1ba" providerId="LiveId" clId="{A83A7A78-B0BA-46BF-99C1-3CE15D32FCC3}" dt="2020-09-04T17:04:09.671" v="31173" actId="403"/>
          <ac:spMkLst>
            <pc:docMk/>
            <pc:sldMk cId="2425033982" sldId="329"/>
            <ac:spMk id="8" creationId="{6E86FCA2-53BC-47C3-BB43-BA0EF971AAC5}"/>
          </ac:spMkLst>
        </pc:spChg>
        <pc:spChg chg="del">
          <ac:chgData name="Michael PRUVOST" userId="8f2a33a4f218d1ba" providerId="LiveId" clId="{A83A7A78-B0BA-46BF-99C1-3CE15D32FCC3}" dt="2020-09-04T16:53:36.872" v="30167" actId="478"/>
          <ac:spMkLst>
            <pc:docMk/>
            <pc:sldMk cId="2425033982" sldId="329"/>
            <ac:spMk id="10" creationId="{2E3421CA-9BAA-4660-A092-6326B231A6DE}"/>
          </ac:spMkLst>
        </pc:spChg>
        <pc:spChg chg="del">
          <ac:chgData name="Michael PRUVOST" userId="8f2a33a4f218d1ba" providerId="LiveId" clId="{A83A7A78-B0BA-46BF-99C1-3CE15D32FCC3}" dt="2020-09-04T16:53:36.872" v="30167" actId="478"/>
          <ac:spMkLst>
            <pc:docMk/>
            <pc:sldMk cId="2425033982" sldId="329"/>
            <ac:spMk id="11" creationId="{B9DF4EE2-9D1A-4E4D-A41A-502CEA035968}"/>
          </ac:spMkLst>
        </pc:spChg>
        <pc:picChg chg="del">
          <ac:chgData name="Michael PRUVOST" userId="8f2a33a4f218d1ba" providerId="LiveId" clId="{A83A7A78-B0BA-46BF-99C1-3CE15D32FCC3}" dt="2020-09-04T16:53:36.872" v="30167" actId="478"/>
          <ac:picMkLst>
            <pc:docMk/>
            <pc:sldMk cId="2425033982" sldId="329"/>
            <ac:picMk id="7170" creationId="{083E7616-C5BF-4319-99D7-18CD96E0E36C}"/>
          </ac:picMkLst>
        </pc:picChg>
      </pc:sldChg>
      <pc:sldChg chg="addSp delSp modSp add mod modTransition">
        <pc:chgData name="Michael PRUVOST" userId="8f2a33a4f218d1ba" providerId="LiveId" clId="{A83A7A78-B0BA-46BF-99C1-3CE15D32FCC3}" dt="2020-09-10T16:53:57.230" v="68043" actId="20577"/>
        <pc:sldMkLst>
          <pc:docMk/>
          <pc:sldMk cId="626752967" sldId="330"/>
        </pc:sldMkLst>
        <pc:spChg chg="del">
          <ac:chgData name="Michael PRUVOST" userId="8f2a33a4f218d1ba" providerId="LiveId" clId="{A83A7A78-B0BA-46BF-99C1-3CE15D32FCC3}" dt="2020-09-04T17:18:19.101" v="31750" actId="478"/>
          <ac:spMkLst>
            <pc:docMk/>
            <pc:sldMk cId="626752967" sldId="330"/>
            <ac:spMk id="5" creationId="{8EC28F89-DCBA-4CEA-803B-592AFAB3B29B}"/>
          </ac:spMkLst>
        </pc:spChg>
        <pc:spChg chg="mod">
          <ac:chgData name="Michael PRUVOST" userId="8f2a33a4f218d1ba" providerId="LiveId" clId="{A83A7A78-B0BA-46BF-99C1-3CE15D32FCC3}" dt="2020-09-04T17:16:09.842" v="31749" actId="20577"/>
          <ac:spMkLst>
            <pc:docMk/>
            <pc:sldMk cId="626752967" sldId="330"/>
            <ac:spMk id="6" creationId="{575957B7-BAE8-4FD1-B67C-E05ED5DB501F}"/>
          </ac:spMkLst>
        </pc:spChg>
        <pc:spChg chg="mod">
          <ac:chgData name="Michael PRUVOST" userId="8f2a33a4f218d1ba" providerId="LiveId" clId="{A83A7A78-B0BA-46BF-99C1-3CE15D32FCC3}" dt="2020-09-10T16:53:57.230" v="68043" actId="20577"/>
          <ac:spMkLst>
            <pc:docMk/>
            <pc:sldMk cId="626752967" sldId="330"/>
            <ac:spMk id="8" creationId="{6E86FCA2-53BC-47C3-BB43-BA0EF971AAC5}"/>
          </ac:spMkLst>
        </pc:spChg>
        <pc:picChg chg="add mod">
          <ac:chgData name="Michael PRUVOST" userId="8f2a33a4f218d1ba" providerId="LiveId" clId="{A83A7A78-B0BA-46BF-99C1-3CE15D32FCC3}" dt="2020-09-04T17:18:27.230" v="31752" actId="1076"/>
          <ac:picMkLst>
            <pc:docMk/>
            <pc:sldMk cId="626752967" sldId="330"/>
            <ac:picMk id="35842" creationId="{CA161241-D265-46FC-B56C-68A4EAB2CAF3}"/>
          </ac:picMkLst>
        </pc:picChg>
      </pc:sldChg>
      <pc:sldChg chg="addSp modSp add mod modTransition setBg modAnim">
        <pc:chgData name="Michael PRUVOST" userId="8f2a33a4f218d1ba" providerId="LiveId" clId="{A83A7A78-B0BA-46BF-99C1-3CE15D32FCC3}" dt="2020-09-10T16:55:37.491" v="68055" actId="20577"/>
        <pc:sldMkLst>
          <pc:docMk/>
          <pc:sldMk cId="4061338317" sldId="331"/>
        </pc:sldMkLst>
        <pc:spChg chg="mod">
          <ac:chgData name="Michael PRUVOST" userId="8f2a33a4f218d1ba" providerId="LiveId" clId="{A83A7A78-B0BA-46BF-99C1-3CE15D32FCC3}" dt="2020-09-10T16:55:26.409" v="68054" actId="6549"/>
          <ac:spMkLst>
            <pc:docMk/>
            <pc:sldMk cId="4061338317" sldId="331"/>
            <ac:spMk id="3" creationId="{9314B3C4-6221-49FC-928B-4E4423B9EF8C}"/>
          </ac:spMkLst>
        </pc:spChg>
        <pc:spChg chg="mod">
          <ac:chgData name="Michael PRUVOST" userId="8f2a33a4f218d1ba" providerId="LiveId" clId="{A83A7A78-B0BA-46BF-99C1-3CE15D32FCC3}" dt="2020-09-04T20:15:34.046" v="32094" actId="113"/>
          <ac:spMkLst>
            <pc:docMk/>
            <pc:sldMk cId="4061338317" sldId="331"/>
            <ac:spMk id="4" creationId="{45306491-2527-49B3-873A-5CB3B199A1EC}"/>
          </ac:spMkLst>
        </pc:spChg>
        <pc:spChg chg="add mod">
          <ac:chgData name="Michael PRUVOST" userId="8f2a33a4f218d1ba" providerId="LiveId" clId="{A83A7A78-B0BA-46BF-99C1-3CE15D32FCC3}" dt="2020-09-10T16:55:37.491" v="68055" actId="20577"/>
          <ac:spMkLst>
            <pc:docMk/>
            <pc:sldMk cId="4061338317" sldId="331"/>
            <ac:spMk id="7" creationId="{FFDAB04D-4986-4EB3-8801-63A3FCFD374B}"/>
          </ac:spMkLst>
        </pc:spChg>
        <pc:picChg chg="add mod">
          <ac:chgData name="Michael PRUVOST" userId="8f2a33a4f218d1ba" providerId="LiveId" clId="{A83A7A78-B0BA-46BF-99C1-3CE15D32FCC3}" dt="2020-09-04T20:38:20.788" v="33115" actId="1076"/>
          <ac:picMkLst>
            <pc:docMk/>
            <pc:sldMk cId="4061338317" sldId="331"/>
            <ac:picMk id="39938" creationId="{A6A4EC96-5124-4F66-83EF-63F5FCE04464}"/>
          </ac:picMkLst>
        </pc:picChg>
      </pc:sldChg>
      <pc:sldChg chg="addSp modSp add mod ord modTransition modAnim">
        <pc:chgData name="Michael PRUVOST" userId="8f2a33a4f218d1ba" providerId="LiveId" clId="{A83A7A78-B0BA-46BF-99C1-3CE15D32FCC3}" dt="2020-09-10T16:55:08.369" v="68050" actId="20577"/>
        <pc:sldMkLst>
          <pc:docMk/>
          <pc:sldMk cId="2365127948" sldId="332"/>
        </pc:sldMkLst>
        <pc:spChg chg="mod">
          <ac:chgData name="Michael PRUVOST" userId="8f2a33a4f218d1ba" providerId="LiveId" clId="{A83A7A78-B0BA-46BF-99C1-3CE15D32FCC3}" dt="2020-09-10T16:55:08.369" v="68050" actId="20577"/>
          <ac:spMkLst>
            <pc:docMk/>
            <pc:sldMk cId="2365127948" sldId="332"/>
            <ac:spMk id="3" creationId="{9314B3C4-6221-49FC-928B-4E4423B9EF8C}"/>
          </ac:spMkLst>
        </pc:spChg>
        <pc:picChg chg="add mod">
          <ac:chgData name="Michael PRUVOST" userId="8f2a33a4f218d1ba" providerId="LiveId" clId="{A83A7A78-B0BA-46BF-99C1-3CE15D32FCC3}" dt="2020-09-04T20:37:48.608" v="33110" actId="1076"/>
          <ac:picMkLst>
            <pc:docMk/>
            <pc:sldMk cId="2365127948" sldId="332"/>
            <ac:picMk id="38914" creationId="{CA777B70-0342-4315-97BD-A9D9CA396DE5}"/>
          </ac:picMkLst>
        </pc:picChg>
      </pc:sldChg>
      <pc:sldChg chg="addSp delSp modSp add mod modTransition modAnim">
        <pc:chgData name="Michael PRUVOST" userId="8f2a33a4f218d1ba" providerId="LiveId" clId="{A83A7A78-B0BA-46BF-99C1-3CE15D32FCC3}" dt="2020-09-10T16:55:53.165" v="68062" actId="20577"/>
        <pc:sldMkLst>
          <pc:docMk/>
          <pc:sldMk cId="905904463" sldId="333"/>
        </pc:sldMkLst>
        <pc:spChg chg="mod">
          <ac:chgData name="Michael PRUVOST" userId="8f2a33a4f218d1ba" providerId="LiveId" clId="{A83A7A78-B0BA-46BF-99C1-3CE15D32FCC3}" dt="2020-09-10T16:55:53.165" v="68062" actId="20577"/>
          <ac:spMkLst>
            <pc:docMk/>
            <pc:sldMk cId="905904463" sldId="333"/>
            <ac:spMk id="3" creationId="{9314B3C4-6221-49FC-928B-4E4423B9EF8C}"/>
          </ac:spMkLst>
        </pc:spChg>
        <pc:spChg chg="del">
          <ac:chgData name="Michael PRUVOST" userId="8f2a33a4f218d1ba" providerId="LiveId" clId="{A83A7A78-B0BA-46BF-99C1-3CE15D32FCC3}" dt="2020-09-04T20:47:20.165" v="33598" actId="478"/>
          <ac:spMkLst>
            <pc:docMk/>
            <pc:sldMk cId="905904463" sldId="333"/>
            <ac:spMk id="7" creationId="{FFDAB04D-4986-4EB3-8801-63A3FCFD374B}"/>
          </ac:spMkLst>
        </pc:spChg>
        <pc:picChg chg="del">
          <ac:chgData name="Michael PRUVOST" userId="8f2a33a4f218d1ba" providerId="LiveId" clId="{A83A7A78-B0BA-46BF-99C1-3CE15D32FCC3}" dt="2020-09-04T20:47:20.165" v="33598" actId="478"/>
          <ac:picMkLst>
            <pc:docMk/>
            <pc:sldMk cId="905904463" sldId="333"/>
            <ac:picMk id="39938" creationId="{A6A4EC96-5124-4F66-83EF-63F5FCE04464}"/>
          </ac:picMkLst>
        </pc:picChg>
        <pc:picChg chg="add mod">
          <ac:chgData name="Michael PRUVOST" userId="8f2a33a4f218d1ba" providerId="LiveId" clId="{A83A7A78-B0BA-46BF-99C1-3CE15D32FCC3}" dt="2020-09-04T20:55:46.541" v="34285" actId="14100"/>
          <ac:picMkLst>
            <pc:docMk/>
            <pc:sldMk cId="905904463" sldId="333"/>
            <ac:picMk id="41986" creationId="{9A0348B5-2563-455A-9EE9-9576A2076A5C}"/>
          </ac:picMkLst>
        </pc:picChg>
      </pc:sldChg>
      <pc:sldChg chg="modSp add mod modTransition modAnim">
        <pc:chgData name="Michael PRUVOST" userId="8f2a33a4f218d1ba" providerId="LiveId" clId="{A83A7A78-B0BA-46BF-99C1-3CE15D32FCC3}" dt="2020-09-04T22:34:09.392" v="36936"/>
        <pc:sldMkLst>
          <pc:docMk/>
          <pc:sldMk cId="2368152850" sldId="334"/>
        </pc:sldMkLst>
        <pc:spChg chg="mod">
          <ac:chgData name="Michael PRUVOST" userId="8f2a33a4f218d1ba" providerId="LiveId" clId="{A83A7A78-B0BA-46BF-99C1-3CE15D32FCC3}" dt="2020-09-04T20:57:12.175" v="34308" actId="255"/>
          <ac:spMkLst>
            <pc:docMk/>
            <pc:sldMk cId="2368152850" sldId="334"/>
            <ac:spMk id="3" creationId="{9314B3C4-6221-49FC-928B-4E4423B9EF8C}"/>
          </ac:spMkLst>
        </pc:spChg>
      </pc:sldChg>
      <pc:sldChg chg="modSp add mod modTransition modAnim">
        <pc:chgData name="Michael PRUVOST" userId="8f2a33a4f218d1ba" providerId="LiveId" clId="{A83A7A78-B0BA-46BF-99C1-3CE15D32FCC3}" dt="2020-09-10T16:56:30.970" v="68066" actId="20577"/>
        <pc:sldMkLst>
          <pc:docMk/>
          <pc:sldMk cId="530201333" sldId="335"/>
        </pc:sldMkLst>
        <pc:spChg chg="mod">
          <ac:chgData name="Michael PRUVOST" userId="8f2a33a4f218d1ba" providerId="LiveId" clId="{A83A7A78-B0BA-46BF-99C1-3CE15D32FCC3}" dt="2020-09-10T16:56:30.970" v="68066" actId="20577"/>
          <ac:spMkLst>
            <pc:docMk/>
            <pc:sldMk cId="530201333" sldId="335"/>
            <ac:spMk id="3" creationId="{9314B3C4-6221-49FC-928B-4E4423B9EF8C}"/>
          </ac:spMkLst>
        </pc:spChg>
      </pc:sldChg>
      <pc:sldChg chg="add modTransition">
        <pc:chgData name="Michael PRUVOST" userId="8f2a33a4f218d1ba" providerId="LiveId" clId="{A83A7A78-B0BA-46BF-99C1-3CE15D32FCC3}" dt="2020-09-04T22:34:09.392" v="36936"/>
        <pc:sldMkLst>
          <pc:docMk/>
          <pc:sldMk cId="439198499" sldId="336"/>
        </pc:sldMkLst>
      </pc:sldChg>
      <pc:sldChg chg="addSp delSp modSp add mod">
        <pc:chgData name="Michael PRUVOST" userId="8f2a33a4f218d1ba" providerId="LiveId" clId="{A83A7A78-B0BA-46BF-99C1-3CE15D32FCC3}" dt="2020-09-10T17:09:18.847" v="68147" actId="20577"/>
        <pc:sldMkLst>
          <pc:docMk/>
          <pc:sldMk cId="4250848853" sldId="337"/>
        </pc:sldMkLst>
        <pc:spChg chg="del mod">
          <ac:chgData name="Michael PRUVOST" userId="8f2a33a4f218d1ba" providerId="LiveId" clId="{A83A7A78-B0BA-46BF-99C1-3CE15D32FCC3}" dt="2020-09-04T21:26:34.191" v="35257" actId="478"/>
          <ac:spMkLst>
            <pc:docMk/>
            <pc:sldMk cId="4250848853" sldId="337"/>
            <ac:spMk id="2" creationId="{2CE1961E-39A1-44AB-9372-7AB4CBD6A630}"/>
          </ac:spMkLst>
        </pc:spChg>
        <pc:spChg chg="mod">
          <ac:chgData name="Michael PRUVOST" userId="8f2a33a4f218d1ba" providerId="LiveId" clId="{A83A7A78-B0BA-46BF-99C1-3CE15D32FCC3}" dt="2020-09-10T17:09:18.847" v="68147" actId="20577"/>
          <ac:spMkLst>
            <pc:docMk/>
            <pc:sldMk cId="4250848853" sldId="337"/>
            <ac:spMk id="3" creationId="{FBC9EFD9-56A0-422F-B188-36D5B3AFCAB0}"/>
          </ac:spMkLst>
        </pc:spChg>
        <pc:spChg chg="mod">
          <ac:chgData name="Michael PRUVOST" userId="8f2a33a4f218d1ba" providerId="LiveId" clId="{A83A7A78-B0BA-46BF-99C1-3CE15D32FCC3}" dt="2020-09-04T21:24:07.262" v="35234" actId="21"/>
          <ac:spMkLst>
            <pc:docMk/>
            <pc:sldMk cId="4250848853" sldId="337"/>
            <ac:spMk id="5" creationId="{BE5232ED-9FCB-437F-8B69-5D03E8CF0A70}"/>
          </ac:spMkLst>
        </pc:spChg>
        <pc:picChg chg="add del mod">
          <ac:chgData name="Michael PRUVOST" userId="8f2a33a4f218d1ba" providerId="LiveId" clId="{A83A7A78-B0BA-46BF-99C1-3CE15D32FCC3}" dt="2020-09-04T21:25:56.707" v="35256" actId="478"/>
          <ac:picMkLst>
            <pc:docMk/>
            <pc:sldMk cId="4250848853" sldId="337"/>
            <ac:picMk id="4" creationId="{751FCE27-3DDF-4E1D-A002-EE391D2745A1}"/>
          </ac:picMkLst>
        </pc:picChg>
        <pc:picChg chg="add mod">
          <ac:chgData name="Michael PRUVOST" userId="8f2a33a4f218d1ba" providerId="LiveId" clId="{A83A7A78-B0BA-46BF-99C1-3CE15D32FCC3}" dt="2020-09-04T21:31:20.446" v="35661" actId="14100"/>
          <ac:picMkLst>
            <pc:docMk/>
            <pc:sldMk cId="4250848853" sldId="337"/>
            <ac:picMk id="46082" creationId="{D8FBEBF0-0130-4CBE-BEF2-9473A04B2C07}"/>
          </ac:picMkLst>
        </pc:picChg>
      </pc:sldChg>
      <pc:sldChg chg="addSp modSp new mod ord modAnim">
        <pc:chgData name="Michael PRUVOST" userId="8f2a33a4f218d1ba" providerId="LiveId" clId="{A83A7A78-B0BA-46BF-99C1-3CE15D32FCC3}" dt="2020-09-04T21:25:38.767" v="35253"/>
        <pc:sldMkLst>
          <pc:docMk/>
          <pc:sldMk cId="8393358" sldId="338"/>
        </pc:sldMkLst>
        <pc:spChg chg="add mod">
          <ac:chgData name="Michael PRUVOST" userId="8f2a33a4f218d1ba" providerId="LiveId" clId="{A83A7A78-B0BA-46BF-99C1-3CE15D32FCC3}" dt="2020-09-04T21:19:00.643" v="35210"/>
          <ac:spMkLst>
            <pc:docMk/>
            <pc:sldMk cId="8393358" sldId="338"/>
            <ac:spMk id="6" creationId="{4206014B-706B-4CD7-8279-314807F533DD}"/>
          </ac:spMkLst>
        </pc:spChg>
        <pc:spChg chg="add mod">
          <ac:chgData name="Michael PRUVOST" userId="8f2a33a4f218d1ba" providerId="LiveId" clId="{A83A7A78-B0BA-46BF-99C1-3CE15D32FCC3}" dt="2020-09-04T21:19:00.643" v="35210"/>
          <ac:spMkLst>
            <pc:docMk/>
            <pc:sldMk cId="8393358" sldId="338"/>
            <ac:spMk id="7" creationId="{2B5CA053-CC84-419D-9E42-6A7DF21A426E}"/>
          </ac:spMkLst>
        </pc:spChg>
        <pc:spChg chg="add">
          <ac:chgData name="Michael PRUVOST" userId="8f2a33a4f218d1ba" providerId="LiveId" clId="{A83A7A78-B0BA-46BF-99C1-3CE15D32FCC3}" dt="2020-09-04T21:19:12.175" v="35211" actId="22"/>
          <ac:spMkLst>
            <pc:docMk/>
            <pc:sldMk cId="8393358" sldId="338"/>
            <ac:spMk id="9" creationId="{0DF2FB0A-91E5-47AF-B178-59041AEDFB6E}"/>
          </ac:spMkLst>
        </pc:spChg>
        <pc:picChg chg="add mod">
          <ac:chgData name="Michael PRUVOST" userId="8f2a33a4f218d1ba" providerId="LiveId" clId="{A83A7A78-B0BA-46BF-99C1-3CE15D32FCC3}" dt="2020-09-04T21:19:00.643" v="35210"/>
          <ac:picMkLst>
            <pc:docMk/>
            <pc:sldMk cId="8393358" sldId="338"/>
            <ac:picMk id="5" creationId="{18DEE5A7-B390-437C-A7C5-867DA86FDC1C}"/>
          </ac:picMkLst>
        </pc:picChg>
      </pc:sldChg>
      <pc:sldChg chg="addSp modSp new del mod ord modAnim">
        <pc:chgData name="Michael PRUVOST" userId="8f2a33a4f218d1ba" providerId="LiveId" clId="{A83A7A78-B0BA-46BF-99C1-3CE15D32FCC3}" dt="2020-09-08T09:39:32.479" v="38865" actId="47"/>
        <pc:sldMkLst>
          <pc:docMk/>
          <pc:sldMk cId="539646059" sldId="339"/>
        </pc:sldMkLst>
        <pc:spChg chg="add">
          <ac:chgData name="Michael PRUVOST" userId="8f2a33a4f218d1ba" providerId="LiveId" clId="{A83A7A78-B0BA-46BF-99C1-3CE15D32FCC3}" dt="2020-09-04T21:21:25.096" v="35218" actId="22"/>
          <ac:spMkLst>
            <pc:docMk/>
            <pc:sldMk cId="539646059" sldId="339"/>
            <ac:spMk id="7" creationId="{632AA4D7-2A0B-459B-8AE6-33BB47A012FC}"/>
          </ac:spMkLst>
        </pc:spChg>
        <pc:picChg chg="add mod">
          <ac:chgData name="Michael PRUVOST" userId="8f2a33a4f218d1ba" providerId="LiveId" clId="{A83A7A78-B0BA-46BF-99C1-3CE15D32FCC3}" dt="2020-09-04T21:21:15.527" v="35217" actId="14100"/>
          <ac:picMkLst>
            <pc:docMk/>
            <pc:sldMk cId="539646059" sldId="339"/>
            <ac:picMk id="5" creationId="{EC54E80A-F9D1-4626-9251-0F4451EF843C}"/>
          </ac:picMkLst>
        </pc:picChg>
      </pc:sldChg>
      <pc:sldChg chg="addSp delSp modSp add mod ord modAnim">
        <pc:chgData name="Michael PRUVOST" userId="8f2a33a4f218d1ba" providerId="LiveId" clId="{A83A7A78-B0BA-46BF-99C1-3CE15D32FCC3}" dt="2020-09-10T17:49:00.546" v="68859" actId="122"/>
        <pc:sldMkLst>
          <pc:docMk/>
          <pc:sldMk cId="2369856548" sldId="340"/>
        </pc:sldMkLst>
        <pc:spChg chg="mod">
          <ac:chgData name="Michael PRUVOST" userId="8f2a33a4f218d1ba" providerId="LiveId" clId="{A83A7A78-B0BA-46BF-99C1-3CE15D32FCC3}" dt="2020-09-08T09:08:11.402" v="38856" actId="27636"/>
          <ac:spMkLst>
            <pc:docMk/>
            <pc:sldMk cId="2369856548" sldId="340"/>
            <ac:spMk id="3" creationId="{9314B3C4-6221-49FC-928B-4E4423B9EF8C}"/>
          </ac:spMkLst>
        </pc:spChg>
        <pc:spChg chg="mod">
          <ac:chgData name="Michael PRUVOST" userId="8f2a33a4f218d1ba" providerId="LiveId" clId="{A83A7A78-B0BA-46BF-99C1-3CE15D32FCC3}" dt="2020-09-10T17:49:00.546" v="68859" actId="122"/>
          <ac:spMkLst>
            <pc:docMk/>
            <pc:sldMk cId="2369856548" sldId="340"/>
            <ac:spMk id="4" creationId="{45306491-2527-49B3-873A-5CB3B199A1EC}"/>
          </ac:spMkLst>
        </pc:spChg>
        <pc:picChg chg="add del mod ord">
          <ac:chgData name="Michael PRUVOST" userId="8f2a33a4f218d1ba" providerId="LiveId" clId="{A83A7A78-B0BA-46BF-99C1-3CE15D32FCC3}" dt="2020-09-08T09:07:43.491" v="38851" actId="478"/>
          <ac:picMkLst>
            <pc:docMk/>
            <pc:sldMk cId="2369856548" sldId="340"/>
            <ac:picMk id="7" creationId="{9FC902BF-B005-4FC2-A3BF-C0FB334AAC34}"/>
          </ac:picMkLst>
        </pc:picChg>
        <pc:picChg chg="add mod">
          <ac:chgData name="Michael PRUVOST" userId="8f2a33a4f218d1ba" providerId="LiveId" clId="{A83A7A78-B0BA-46BF-99C1-3CE15D32FCC3}" dt="2020-09-08T09:08:01.049" v="38854" actId="14100"/>
          <ac:picMkLst>
            <pc:docMk/>
            <pc:sldMk cId="2369856548" sldId="340"/>
            <ac:picMk id="3074" creationId="{F232C49B-063C-491F-9746-B8769B7F45FC}"/>
          </ac:picMkLst>
        </pc:picChg>
        <pc:picChg chg="del mod">
          <ac:chgData name="Michael PRUVOST" userId="8f2a33a4f218d1ba" providerId="LiveId" clId="{A83A7A78-B0BA-46BF-99C1-3CE15D32FCC3}" dt="2020-09-04T21:24:36.146" v="35243" actId="478"/>
          <ac:picMkLst>
            <pc:docMk/>
            <pc:sldMk cId="2369856548" sldId="340"/>
            <ac:picMk id="41986" creationId="{9A0348B5-2563-455A-9EE9-9576A2076A5C}"/>
          </ac:picMkLst>
        </pc:picChg>
      </pc:sldChg>
      <pc:sldChg chg="addSp delSp modSp add mod modTransition">
        <pc:chgData name="Michael PRUVOST" userId="8f2a33a4f218d1ba" providerId="LiveId" clId="{A83A7A78-B0BA-46BF-99C1-3CE15D32FCC3}" dt="2020-09-04T22:34:09.392" v="36936"/>
        <pc:sldMkLst>
          <pc:docMk/>
          <pc:sldMk cId="687960079" sldId="341"/>
        </pc:sldMkLst>
        <pc:spChg chg="add mod">
          <ac:chgData name="Michael PRUVOST" userId="8f2a33a4f218d1ba" providerId="LiveId" clId="{A83A7A78-B0BA-46BF-99C1-3CE15D32FCC3}" dt="2020-09-04T21:47:42.650" v="36005" actId="1076"/>
          <ac:spMkLst>
            <pc:docMk/>
            <pc:sldMk cId="687960079" sldId="341"/>
            <ac:spMk id="5" creationId="{B7072F4C-6BDD-475D-98B7-8002FB7C6799}"/>
          </ac:spMkLst>
        </pc:spChg>
        <pc:spChg chg="add mod">
          <ac:chgData name="Michael PRUVOST" userId="8f2a33a4f218d1ba" providerId="LiveId" clId="{A83A7A78-B0BA-46BF-99C1-3CE15D32FCC3}" dt="2020-09-04T21:47:50.013" v="36006" actId="1076"/>
          <ac:spMkLst>
            <pc:docMk/>
            <pc:sldMk cId="687960079" sldId="341"/>
            <ac:spMk id="6" creationId="{4AB78C37-833C-4E24-AC2F-18747C8FABDE}"/>
          </ac:spMkLst>
        </pc:spChg>
        <pc:spChg chg="del">
          <ac:chgData name="Michael PRUVOST" userId="8f2a33a4f218d1ba" providerId="LiveId" clId="{A83A7A78-B0BA-46BF-99C1-3CE15D32FCC3}" dt="2020-09-04T21:42:52.345" v="35663" actId="478"/>
          <ac:spMkLst>
            <pc:docMk/>
            <pc:sldMk cId="687960079" sldId="341"/>
            <ac:spMk id="10" creationId="{3C5C5127-33A4-4F4F-8132-62070DC820CE}"/>
          </ac:spMkLst>
        </pc:spChg>
        <pc:picChg chg="add mod">
          <ac:chgData name="Michael PRUVOST" userId="8f2a33a4f218d1ba" providerId="LiveId" clId="{A83A7A78-B0BA-46BF-99C1-3CE15D32FCC3}" dt="2020-09-04T21:47:53.470" v="36008" actId="1076"/>
          <ac:picMkLst>
            <pc:docMk/>
            <pc:sldMk cId="687960079" sldId="341"/>
            <ac:picMk id="7" creationId="{4A71E1C1-AACF-49A4-98FD-436F20F9D8BA}"/>
          </ac:picMkLst>
        </pc:picChg>
        <pc:picChg chg="add mod">
          <ac:chgData name="Michael PRUVOST" userId="8f2a33a4f218d1ba" providerId="LiveId" clId="{A83A7A78-B0BA-46BF-99C1-3CE15D32FCC3}" dt="2020-09-04T21:47:56.250" v="36009" actId="1076"/>
          <ac:picMkLst>
            <pc:docMk/>
            <pc:sldMk cId="687960079" sldId="341"/>
            <ac:picMk id="8" creationId="{543C8C2A-A497-41C9-8D25-CCB2D9DE4B76}"/>
          </ac:picMkLst>
        </pc:picChg>
        <pc:picChg chg="add mod">
          <ac:chgData name="Michael PRUVOST" userId="8f2a33a4f218d1ba" providerId="LiveId" clId="{A83A7A78-B0BA-46BF-99C1-3CE15D32FCC3}" dt="2020-09-04T21:47:59.417" v="36010" actId="1076"/>
          <ac:picMkLst>
            <pc:docMk/>
            <pc:sldMk cId="687960079" sldId="341"/>
            <ac:picMk id="14" creationId="{8ADFC505-C660-4AAD-96E2-12AB6A5C80C7}"/>
          </ac:picMkLst>
        </pc:picChg>
      </pc:sldChg>
      <pc:sldChg chg="addSp delSp modSp add mod modTransition">
        <pc:chgData name="Michael PRUVOST" userId="8f2a33a4f218d1ba" providerId="LiveId" clId="{A83A7A78-B0BA-46BF-99C1-3CE15D32FCC3}" dt="2020-09-04T22:34:09.392" v="36936"/>
        <pc:sldMkLst>
          <pc:docMk/>
          <pc:sldMk cId="3061370025" sldId="342"/>
        </pc:sldMkLst>
        <pc:spChg chg="mod">
          <ac:chgData name="Michael PRUVOST" userId="8f2a33a4f218d1ba" providerId="LiveId" clId="{A83A7A78-B0BA-46BF-99C1-3CE15D32FCC3}" dt="2020-09-04T21:49:02.353" v="36037" actId="14100"/>
          <ac:spMkLst>
            <pc:docMk/>
            <pc:sldMk cId="3061370025" sldId="342"/>
            <ac:spMk id="5" creationId="{B7072F4C-6BDD-475D-98B7-8002FB7C6799}"/>
          </ac:spMkLst>
        </pc:spChg>
        <pc:spChg chg="mod">
          <ac:chgData name="Michael PRUVOST" userId="8f2a33a4f218d1ba" providerId="LiveId" clId="{A83A7A78-B0BA-46BF-99C1-3CE15D32FCC3}" dt="2020-09-04T21:51:41.726" v="36367" actId="20577"/>
          <ac:spMkLst>
            <pc:docMk/>
            <pc:sldMk cId="3061370025" sldId="342"/>
            <ac:spMk id="6" creationId="{4AB78C37-833C-4E24-AC2F-18747C8FABDE}"/>
          </ac:spMkLst>
        </pc:spChg>
        <pc:picChg chg="del">
          <ac:chgData name="Michael PRUVOST" userId="8f2a33a4f218d1ba" providerId="LiveId" clId="{A83A7A78-B0BA-46BF-99C1-3CE15D32FCC3}" dt="2020-09-04T21:49:12.756" v="36041" actId="478"/>
          <ac:picMkLst>
            <pc:docMk/>
            <pc:sldMk cId="3061370025" sldId="342"/>
            <ac:picMk id="7" creationId="{4A71E1C1-AACF-49A4-98FD-436F20F9D8BA}"/>
          </ac:picMkLst>
        </pc:picChg>
        <pc:picChg chg="del">
          <ac:chgData name="Michael PRUVOST" userId="8f2a33a4f218d1ba" providerId="LiveId" clId="{A83A7A78-B0BA-46BF-99C1-3CE15D32FCC3}" dt="2020-09-04T21:49:09.955" v="36038" actId="478"/>
          <ac:picMkLst>
            <pc:docMk/>
            <pc:sldMk cId="3061370025" sldId="342"/>
            <ac:picMk id="8" creationId="{543C8C2A-A497-41C9-8D25-CCB2D9DE4B76}"/>
          </ac:picMkLst>
        </pc:picChg>
        <pc:picChg chg="add mod">
          <ac:chgData name="Michael PRUVOST" userId="8f2a33a4f218d1ba" providerId="LiveId" clId="{A83A7A78-B0BA-46BF-99C1-3CE15D32FCC3}" dt="2020-09-04T21:52:24.768" v="36369" actId="167"/>
          <ac:picMkLst>
            <pc:docMk/>
            <pc:sldMk cId="3061370025" sldId="342"/>
            <ac:picMk id="9" creationId="{EC00FD23-B9C9-43C8-BA0B-F94A1957BCB4}"/>
          </ac:picMkLst>
        </pc:picChg>
        <pc:picChg chg="add mod">
          <ac:chgData name="Michael PRUVOST" userId="8f2a33a4f218d1ba" providerId="LiveId" clId="{A83A7A78-B0BA-46BF-99C1-3CE15D32FCC3}" dt="2020-09-04T21:52:24.768" v="36369" actId="167"/>
          <ac:picMkLst>
            <pc:docMk/>
            <pc:sldMk cId="3061370025" sldId="342"/>
            <ac:picMk id="10" creationId="{3940F3D4-FCC6-4DC2-8074-2A924C5B5881}"/>
          </ac:picMkLst>
        </pc:picChg>
        <pc:picChg chg="del mod">
          <ac:chgData name="Michael PRUVOST" userId="8f2a33a4f218d1ba" providerId="LiveId" clId="{A83A7A78-B0BA-46BF-99C1-3CE15D32FCC3}" dt="2020-09-04T21:49:11.547" v="36040" actId="478"/>
          <ac:picMkLst>
            <pc:docMk/>
            <pc:sldMk cId="3061370025" sldId="342"/>
            <ac:picMk id="14" creationId="{8ADFC505-C660-4AAD-96E2-12AB6A5C80C7}"/>
          </ac:picMkLst>
        </pc:picChg>
        <pc:picChg chg="add mod">
          <ac:chgData name="Michael PRUVOST" userId="8f2a33a4f218d1ba" providerId="LiveId" clId="{A83A7A78-B0BA-46BF-99C1-3CE15D32FCC3}" dt="2020-09-04T21:52:24.768" v="36369" actId="167"/>
          <ac:picMkLst>
            <pc:docMk/>
            <pc:sldMk cId="3061370025" sldId="342"/>
            <ac:picMk id="16" creationId="{1384575C-24E4-4778-918E-EBC05790F210}"/>
          </ac:picMkLst>
        </pc:picChg>
      </pc:sldChg>
      <pc:sldChg chg="addSp delSp modSp new mod ord modTransition delAnim modAnim">
        <pc:chgData name="Michael PRUVOST" userId="8f2a33a4f218d1ba" providerId="LiveId" clId="{A83A7A78-B0BA-46BF-99C1-3CE15D32FCC3}" dt="2020-09-04T22:42:55.933" v="37058" actId="478"/>
        <pc:sldMkLst>
          <pc:docMk/>
          <pc:sldMk cId="362900958" sldId="343"/>
        </pc:sldMkLst>
        <pc:spChg chg="del">
          <ac:chgData name="Michael PRUVOST" userId="8f2a33a4f218d1ba" providerId="LiveId" clId="{A83A7A78-B0BA-46BF-99C1-3CE15D32FCC3}" dt="2020-09-04T21:53:00.429" v="36372" actId="478"/>
          <ac:spMkLst>
            <pc:docMk/>
            <pc:sldMk cId="362900958" sldId="343"/>
            <ac:spMk id="2" creationId="{07EBB994-1315-4183-8C20-A9C482248B5C}"/>
          </ac:spMkLst>
        </pc:spChg>
        <pc:spChg chg="add mod">
          <ac:chgData name="Michael PRUVOST" userId="8f2a33a4f218d1ba" providerId="LiveId" clId="{A83A7A78-B0BA-46BF-99C1-3CE15D32FCC3}" dt="2020-09-04T21:52:54.959" v="36371"/>
          <ac:spMkLst>
            <pc:docMk/>
            <pc:sldMk cId="362900958" sldId="343"/>
            <ac:spMk id="6" creationId="{FF05A734-C1B0-4649-AAB1-EFB7DA9D7483}"/>
          </ac:spMkLst>
        </pc:spChg>
        <pc:spChg chg="add del mod">
          <ac:chgData name="Michael PRUVOST" userId="8f2a33a4f218d1ba" providerId="LiveId" clId="{A83A7A78-B0BA-46BF-99C1-3CE15D32FCC3}" dt="2020-09-04T21:55:03.418" v="36404" actId="478"/>
          <ac:spMkLst>
            <pc:docMk/>
            <pc:sldMk cId="362900958" sldId="343"/>
            <ac:spMk id="7" creationId="{E8F8B07D-DA3B-4651-ACE2-51471B3090AD}"/>
          </ac:spMkLst>
        </pc:spChg>
        <pc:spChg chg="add del mod">
          <ac:chgData name="Michael PRUVOST" userId="8f2a33a4f218d1ba" providerId="LiveId" clId="{A83A7A78-B0BA-46BF-99C1-3CE15D32FCC3}" dt="2020-09-04T21:55:45.083" v="36408" actId="478"/>
          <ac:spMkLst>
            <pc:docMk/>
            <pc:sldMk cId="362900958" sldId="343"/>
            <ac:spMk id="8" creationId="{7C6CC82C-5DC7-42E7-A311-B9AB8180E652}"/>
          </ac:spMkLst>
        </pc:spChg>
        <pc:spChg chg="add del mod">
          <ac:chgData name="Michael PRUVOST" userId="8f2a33a4f218d1ba" providerId="LiveId" clId="{A83A7A78-B0BA-46BF-99C1-3CE15D32FCC3}" dt="2020-09-04T21:55:42.677" v="36407" actId="478"/>
          <ac:spMkLst>
            <pc:docMk/>
            <pc:sldMk cId="362900958" sldId="343"/>
            <ac:spMk id="10" creationId="{FFE71546-36BA-440B-AB96-FC84BA0A783A}"/>
          </ac:spMkLst>
        </pc:spChg>
        <pc:spChg chg="add del mod">
          <ac:chgData name="Michael PRUVOST" userId="8f2a33a4f218d1ba" providerId="LiveId" clId="{A83A7A78-B0BA-46BF-99C1-3CE15D32FCC3}" dt="2020-09-04T21:57:26.072" v="36423" actId="478"/>
          <ac:spMkLst>
            <pc:docMk/>
            <pc:sldMk cId="362900958" sldId="343"/>
            <ac:spMk id="12" creationId="{2BB5C053-8CD2-4490-AC6F-3FFDEAA0B22B}"/>
          </ac:spMkLst>
        </pc:spChg>
        <pc:spChg chg="add del mod">
          <ac:chgData name="Michael PRUVOST" userId="8f2a33a4f218d1ba" providerId="LiveId" clId="{A83A7A78-B0BA-46BF-99C1-3CE15D32FCC3}" dt="2020-09-04T21:57:10.744" v="36421" actId="478"/>
          <ac:spMkLst>
            <pc:docMk/>
            <pc:sldMk cId="362900958" sldId="343"/>
            <ac:spMk id="14" creationId="{316F8B18-75BE-45C1-B3DC-1F1F48E9FAF0}"/>
          </ac:spMkLst>
        </pc:spChg>
        <pc:spChg chg="add del mod">
          <ac:chgData name="Michael PRUVOST" userId="8f2a33a4f218d1ba" providerId="LiveId" clId="{A83A7A78-B0BA-46BF-99C1-3CE15D32FCC3}" dt="2020-09-04T21:57:40.099" v="36425" actId="478"/>
          <ac:spMkLst>
            <pc:docMk/>
            <pc:sldMk cId="362900958" sldId="343"/>
            <ac:spMk id="16" creationId="{93B0EDB3-87A0-48B9-9CB1-184E70B6740B}"/>
          </ac:spMkLst>
        </pc:spChg>
        <pc:spChg chg="add del mod">
          <ac:chgData name="Michael PRUVOST" userId="8f2a33a4f218d1ba" providerId="LiveId" clId="{A83A7A78-B0BA-46BF-99C1-3CE15D32FCC3}" dt="2020-09-04T21:58:01.204" v="36427" actId="478"/>
          <ac:spMkLst>
            <pc:docMk/>
            <pc:sldMk cId="362900958" sldId="343"/>
            <ac:spMk id="18" creationId="{0007353D-95BB-4208-BE21-B4FB59C62FF6}"/>
          </ac:spMkLst>
        </pc:spChg>
        <pc:spChg chg="add del mod">
          <ac:chgData name="Michael PRUVOST" userId="8f2a33a4f218d1ba" providerId="LiveId" clId="{A83A7A78-B0BA-46BF-99C1-3CE15D32FCC3}" dt="2020-09-04T21:57:01.321" v="36420" actId="478"/>
          <ac:spMkLst>
            <pc:docMk/>
            <pc:sldMk cId="362900958" sldId="343"/>
            <ac:spMk id="20" creationId="{7305D7A3-2760-4D04-AF09-B2302389F2CE}"/>
          </ac:spMkLst>
        </pc:spChg>
        <pc:spChg chg="add del mod">
          <ac:chgData name="Michael PRUVOST" userId="8f2a33a4f218d1ba" providerId="LiveId" clId="{A83A7A78-B0BA-46BF-99C1-3CE15D32FCC3}" dt="2020-09-04T21:56:46.275" v="36417" actId="478"/>
          <ac:spMkLst>
            <pc:docMk/>
            <pc:sldMk cId="362900958" sldId="343"/>
            <ac:spMk id="22" creationId="{3325843B-6E7F-47B0-9D02-C121601674E2}"/>
          </ac:spMkLst>
        </pc:spChg>
        <pc:spChg chg="add del mod">
          <ac:chgData name="Michael PRUVOST" userId="8f2a33a4f218d1ba" providerId="LiveId" clId="{A83A7A78-B0BA-46BF-99C1-3CE15D32FCC3}" dt="2020-09-04T21:56:36.419" v="36415" actId="478"/>
          <ac:spMkLst>
            <pc:docMk/>
            <pc:sldMk cId="362900958" sldId="343"/>
            <ac:spMk id="24" creationId="{92AAC817-3255-4FAE-BC37-AB4828CD3A4F}"/>
          </ac:spMkLst>
        </pc:spChg>
        <pc:spChg chg="add del mod">
          <ac:chgData name="Michael PRUVOST" userId="8f2a33a4f218d1ba" providerId="LiveId" clId="{A83A7A78-B0BA-46BF-99C1-3CE15D32FCC3}" dt="2020-09-04T21:56:33.631" v="36414" actId="478"/>
          <ac:spMkLst>
            <pc:docMk/>
            <pc:sldMk cId="362900958" sldId="343"/>
            <ac:spMk id="26" creationId="{14F69311-BC16-4652-A5E1-7C68D74E1179}"/>
          </ac:spMkLst>
        </pc:spChg>
        <pc:spChg chg="add del mod">
          <ac:chgData name="Michael PRUVOST" userId="8f2a33a4f218d1ba" providerId="LiveId" clId="{A83A7A78-B0BA-46BF-99C1-3CE15D32FCC3}" dt="2020-09-04T21:55:59.596" v="36410" actId="478"/>
          <ac:spMkLst>
            <pc:docMk/>
            <pc:sldMk cId="362900958" sldId="343"/>
            <ac:spMk id="29" creationId="{7C12BDE9-FCF5-48D1-A461-B93D756805A4}"/>
          </ac:spMkLst>
        </pc:spChg>
        <pc:spChg chg="add del mod">
          <ac:chgData name="Michael PRUVOST" userId="8f2a33a4f218d1ba" providerId="LiveId" clId="{A83A7A78-B0BA-46BF-99C1-3CE15D32FCC3}" dt="2020-09-04T21:56:15.300" v="36411" actId="478"/>
          <ac:spMkLst>
            <pc:docMk/>
            <pc:sldMk cId="362900958" sldId="343"/>
            <ac:spMk id="31" creationId="{E475C2E5-6729-4F11-B097-35F88E8C23A8}"/>
          </ac:spMkLst>
        </pc:spChg>
        <pc:spChg chg="add del mod">
          <ac:chgData name="Michael PRUVOST" userId="8f2a33a4f218d1ba" providerId="LiveId" clId="{A83A7A78-B0BA-46BF-99C1-3CE15D32FCC3}" dt="2020-09-04T21:55:25.595" v="36406" actId="478"/>
          <ac:spMkLst>
            <pc:docMk/>
            <pc:sldMk cId="362900958" sldId="343"/>
            <ac:spMk id="33" creationId="{F6A56BD9-D008-4CF3-8203-6F755766C2B2}"/>
          </ac:spMkLst>
        </pc:spChg>
        <pc:spChg chg="add mod">
          <ac:chgData name="Michael PRUVOST" userId="8f2a33a4f218d1ba" providerId="LiveId" clId="{A83A7A78-B0BA-46BF-99C1-3CE15D32FCC3}" dt="2020-09-04T21:58:24.807" v="36431" actId="1076"/>
          <ac:spMkLst>
            <pc:docMk/>
            <pc:sldMk cId="362900958" sldId="343"/>
            <ac:spMk id="37" creationId="{D15C1CB2-535E-46C6-85F3-FA874B29896A}"/>
          </ac:spMkLst>
        </pc:spChg>
        <pc:spChg chg="add del mod">
          <ac:chgData name="Michael PRUVOST" userId="8f2a33a4f218d1ba" providerId="LiveId" clId="{A83A7A78-B0BA-46BF-99C1-3CE15D32FCC3}" dt="2020-09-04T22:39:40.157" v="36998" actId="478"/>
          <ac:spMkLst>
            <pc:docMk/>
            <pc:sldMk cId="362900958" sldId="343"/>
            <ac:spMk id="38" creationId="{93FC6A61-57DF-4D96-B5E5-3AE13338F1BB}"/>
          </ac:spMkLst>
        </pc:spChg>
        <pc:spChg chg="add del mod">
          <ac:chgData name="Michael PRUVOST" userId="8f2a33a4f218d1ba" providerId="LiveId" clId="{A83A7A78-B0BA-46BF-99C1-3CE15D32FCC3}" dt="2020-09-04T22:09:27.845" v="36595" actId="478"/>
          <ac:spMkLst>
            <pc:docMk/>
            <pc:sldMk cId="362900958" sldId="343"/>
            <ac:spMk id="39" creationId="{2212EBD4-07B9-4CD5-A196-BF6049B4755A}"/>
          </ac:spMkLst>
        </pc:spChg>
        <pc:spChg chg="add del mod">
          <ac:chgData name="Michael PRUVOST" userId="8f2a33a4f218d1ba" providerId="LiveId" clId="{A83A7A78-B0BA-46BF-99C1-3CE15D32FCC3}" dt="2020-09-04T22:09:27.845" v="36595" actId="478"/>
          <ac:spMkLst>
            <pc:docMk/>
            <pc:sldMk cId="362900958" sldId="343"/>
            <ac:spMk id="40" creationId="{4D941B1B-F3BF-41C2-B591-7B9E8C05FBC9}"/>
          </ac:spMkLst>
        </pc:spChg>
        <pc:spChg chg="add mod">
          <ac:chgData name="Michael PRUVOST" userId="8f2a33a4f218d1ba" providerId="LiveId" clId="{A83A7A78-B0BA-46BF-99C1-3CE15D32FCC3}" dt="2020-09-04T22:10:39.407" v="36629" actId="113"/>
          <ac:spMkLst>
            <pc:docMk/>
            <pc:sldMk cId="362900958" sldId="343"/>
            <ac:spMk id="41" creationId="{A2252F96-E40D-4632-8453-BA311C506C3B}"/>
          </ac:spMkLst>
        </pc:spChg>
        <pc:spChg chg="add del mod">
          <ac:chgData name="Michael PRUVOST" userId="8f2a33a4f218d1ba" providerId="LiveId" clId="{A83A7A78-B0BA-46BF-99C1-3CE15D32FCC3}" dt="2020-09-04T22:09:27.845" v="36595" actId="478"/>
          <ac:spMkLst>
            <pc:docMk/>
            <pc:sldMk cId="362900958" sldId="343"/>
            <ac:spMk id="42" creationId="{6F872D05-D7E2-4A83-BCBB-504579B1566F}"/>
          </ac:spMkLst>
        </pc:spChg>
        <pc:spChg chg="add mod">
          <ac:chgData name="Michael PRUVOST" userId="8f2a33a4f218d1ba" providerId="LiveId" clId="{A83A7A78-B0BA-46BF-99C1-3CE15D32FCC3}" dt="2020-09-04T22:12:14.565" v="36658" actId="1076"/>
          <ac:spMkLst>
            <pc:docMk/>
            <pc:sldMk cId="362900958" sldId="343"/>
            <ac:spMk id="43" creationId="{A42C2DC0-9145-4441-AC5C-8F1B8CEADAB7}"/>
          </ac:spMkLst>
        </pc:spChg>
        <pc:spChg chg="add mod">
          <ac:chgData name="Michael PRUVOST" userId="8f2a33a4f218d1ba" providerId="LiveId" clId="{A83A7A78-B0BA-46BF-99C1-3CE15D32FCC3}" dt="2020-09-04T22:13:35.643" v="36702" actId="20577"/>
          <ac:spMkLst>
            <pc:docMk/>
            <pc:sldMk cId="362900958" sldId="343"/>
            <ac:spMk id="45" creationId="{B507A32B-E545-409E-A1F8-1DE19F7C99E2}"/>
          </ac:spMkLst>
        </pc:spChg>
        <pc:spChg chg="add mod">
          <ac:chgData name="Michael PRUVOST" userId="8f2a33a4f218d1ba" providerId="LiveId" clId="{A83A7A78-B0BA-46BF-99C1-3CE15D32FCC3}" dt="2020-09-04T22:14:20.913" v="36727" actId="20577"/>
          <ac:spMkLst>
            <pc:docMk/>
            <pc:sldMk cId="362900958" sldId="343"/>
            <ac:spMk id="47" creationId="{1F6F39BA-0610-4C89-B54B-A914E245A976}"/>
          </ac:spMkLst>
        </pc:spChg>
        <pc:spChg chg="add mod">
          <ac:chgData name="Michael PRUVOST" userId="8f2a33a4f218d1ba" providerId="LiveId" clId="{A83A7A78-B0BA-46BF-99C1-3CE15D32FCC3}" dt="2020-09-04T22:15:34.479" v="36758" actId="20577"/>
          <ac:spMkLst>
            <pc:docMk/>
            <pc:sldMk cId="362900958" sldId="343"/>
            <ac:spMk id="49" creationId="{A992154E-6383-4BC9-85FC-CE3D969973B0}"/>
          </ac:spMkLst>
        </pc:spChg>
        <pc:spChg chg="add mod">
          <ac:chgData name="Michael PRUVOST" userId="8f2a33a4f218d1ba" providerId="LiveId" clId="{A83A7A78-B0BA-46BF-99C1-3CE15D32FCC3}" dt="2020-09-04T22:16:53.149" v="36777" actId="20577"/>
          <ac:spMkLst>
            <pc:docMk/>
            <pc:sldMk cId="362900958" sldId="343"/>
            <ac:spMk id="51" creationId="{46BE0D1E-2601-453D-87A2-A8CE9F9C3361}"/>
          </ac:spMkLst>
        </pc:spChg>
        <pc:spChg chg="add del mod">
          <ac:chgData name="Michael PRUVOST" userId="8f2a33a4f218d1ba" providerId="LiveId" clId="{A83A7A78-B0BA-46BF-99C1-3CE15D32FCC3}" dt="2020-09-04T22:20:44.883" v="36819" actId="478"/>
          <ac:spMkLst>
            <pc:docMk/>
            <pc:sldMk cId="362900958" sldId="343"/>
            <ac:spMk id="53" creationId="{FCA466CA-F21C-45AA-9910-E09986C423DE}"/>
          </ac:spMkLst>
        </pc:spChg>
        <pc:spChg chg="add del mod">
          <ac:chgData name="Michael PRUVOST" userId="8f2a33a4f218d1ba" providerId="LiveId" clId="{A83A7A78-B0BA-46BF-99C1-3CE15D32FCC3}" dt="2020-09-04T22:42:55.933" v="37058" actId="478"/>
          <ac:spMkLst>
            <pc:docMk/>
            <pc:sldMk cId="362900958" sldId="343"/>
            <ac:spMk id="55" creationId="{DC1228E9-D95B-450D-80EF-540F14F01DE8}"/>
          </ac:spMkLst>
        </pc:spChg>
        <pc:spChg chg="add mod">
          <ac:chgData name="Michael PRUVOST" userId="8f2a33a4f218d1ba" providerId="LiveId" clId="{A83A7A78-B0BA-46BF-99C1-3CE15D32FCC3}" dt="2020-09-04T22:21:12.245" v="36836" actId="20577"/>
          <ac:spMkLst>
            <pc:docMk/>
            <pc:sldMk cId="362900958" sldId="343"/>
            <ac:spMk id="59" creationId="{872C6479-B4FA-4045-857F-C9DF952ACD2A}"/>
          </ac:spMkLst>
        </pc:spChg>
        <pc:spChg chg="add del mod">
          <ac:chgData name="Michael PRUVOST" userId="8f2a33a4f218d1ba" providerId="LiveId" clId="{A83A7A78-B0BA-46BF-99C1-3CE15D32FCC3}" dt="2020-09-04T22:22:09.766" v="36846"/>
          <ac:spMkLst>
            <pc:docMk/>
            <pc:sldMk cId="362900958" sldId="343"/>
            <ac:spMk id="60" creationId="{5E6E89E4-F7AB-45A1-92CE-E2B005EFA14D}"/>
          </ac:spMkLst>
        </pc:spChg>
        <pc:spChg chg="add mod">
          <ac:chgData name="Michael PRUVOST" userId="8f2a33a4f218d1ba" providerId="LiveId" clId="{A83A7A78-B0BA-46BF-99C1-3CE15D32FCC3}" dt="2020-09-04T22:25:32.909" v="36878" actId="1076"/>
          <ac:spMkLst>
            <pc:docMk/>
            <pc:sldMk cId="362900958" sldId="343"/>
            <ac:spMk id="61" creationId="{1EC77BFB-683B-4280-A664-450CE810776B}"/>
          </ac:spMkLst>
        </pc:spChg>
        <pc:spChg chg="add mod">
          <ac:chgData name="Michael PRUVOST" userId="8f2a33a4f218d1ba" providerId="LiveId" clId="{A83A7A78-B0BA-46BF-99C1-3CE15D32FCC3}" dt="2020-09-04T22:28:45.264" v="36905" actId="1076"/>
          <ac:spMkLst>
            <pc:docMk/>
            <pc:sldMk cId="362900958" sldId="343"/>
            <ac:spMk id="64" creationId="{0E2C83E0-2895-4293-A5BF-C806DEA26BCE}"/>
          </ac:spMkLst>
        </pc:spChg>
        <pc:spChg chg="add mod">
          <ac:chgData name="Michael PRUVOST" userId="8f2a33a4f218d1ba" providerId="LiveId" clId="{A83A7A78-B0BA-46BF-99C1-3CE15D32FCC3}" dt="2020-09-04T22:30:22.605" v="36923" actId="1076"/>
          <ac:spMkLst>
            <pc:docMk/>
            <pc:sldMk cId="362900958" sldId="343"/>
            <ac:spMk id="67" creationId="{21E29F90-7F20-4D2A-B602-A8FD56C32C76}"/>
          </ac:spMkLst>
        </pc:spChg>
        <pc:picChg chg="add del mod">
          <ac:chgData name="Michael PRUVOST" userId="8f2a33a4f218d1ba" providerId="LiveId" clId="{A83A7A78-B0BA-46BF-99C1-3CE15D32FCC3}" dt="2020-09-04T21:58:02.600" v="36429" actId="478"/>
          <ac:picMkLst>
            <pc:docMk/>
            <pc:sldMk cId="362900958" sldId="343"/>
            <ac:picMk id="9" creationId="{1DDF8112-FD66-49A3-B046-6B2F9248FFCA}"/>
          </ac:picMkLst>
        </pc:picChg>
        <pc:picChg chg="add del mod">
          <ac:chgData name="Michael PRUVOST" userId="8f2a33a4f218d1ba" providerId="LiveId" clId="{A83A7A78-B0BA-46BF-99C1-3CE15D32FCC3}" dt="2020-09-04T21:55:01.010" v="36403" actId="478"/>
          <ac:picMkLst>
            <pc:docMk/>
            <pc:sldMk cId="362900958" sldId="343"/>
            <ac:picMk id="11" creationId="{80B3E5E9-F327-45CE-8D2A-514E2A3D0AA1}"/>
          </ac:picMkLst>
        </pc:picChg>
        <pc:picChg chg="add del mod">
          <ac:chgData name="Michael PRUVOST" userId="8f2a33a4f218d1ba" providerId="LiveId" clId="{A83A7A78-B0BA-46BF-99C1-3CE15D32FCC3}" dt="2020-09-04T21:54:59.955" v="36402" actId="478"/>
          <ac:picMkLst>
            <pc:docMk/>
            <pc:sldMk cId="362900958" sldId="343"/>
            <ac:picMk id="13" creationId="{DE2C868E-A045-42ED-9735-56001AFEC151}"/>
          </ac:picMkLst>
        </pc:picChg>
        <pc:picChg chg="add del mod">
          <ac:chgData name="Michael PRUVOST" userId="8f2a33a4f218d1ba" providerId="LiveId" clId="{A83A7A78-B0BA-46BF-99C1-3CE15D32FCC3}" dt="2020-09-04T21:54:59.076" v="36401" actId="478"/>
          <ac:picMkLst>
            <pc:docMk/>
            <pc:sldMk cId="362900958" sldId="343"/>
            <ac:picMk id="15" creationId="{713267E8-CA84-473A-84B3-46BF8D2F25D2}"/>
          </ac:picMkLst>
        </pc:picChg>
        <pc:picChg chg="add del mod">
          <ac:chgData name="Michael PRUVOST" userId="8f2a33a4f218d1ba" providerId="LiveId" clId="{A83A7A78-B0BA-46BF-99C1-3CE15D32FCC3}" dt="2020-09-04T21:54:57.701" v="36400" actId="478"/>
          <ac:picMkLst>
            <pc:docMk/>
            <pc:sldMk cId="362900958" sldId="343"/>
            <ac:picMk id="17" creationId="{FA448DF6-C652-4DD9-B134-5BD3C2517EE2}"/>
          </ac:picMkLst>
        </pc:picChg>
        <pc:picChg chg="add del mod">
          <ac:chgData name="Michael PRUVOST" userId="8f2a33a4f218d1ba" providerId="LiveId" clId="{A83A7A78-B0BA-46BF-99C1-3CE15D32FCC3}" dt="2020-09-04T21:54:57.199" v="36399" actId="478"/>
          <ac:picMkLst>
            <pc:docMk/>
            <pc:sldMk cId="362900958" sldId="343"/>
            <ac:picMk id="19" creationId="{DC0B9BEC-2772-4CC4-91C0-A7E995DF2237}"/>
          </ac:picMkLst>
        </pc:picChg>
        <pc:picChg chg="add del mod">
          <ac:chgData name="Michael PRUVOST" userId="8f2a33a4f218d1ba" providerId="LiveId" clId="{A83A7A78-B0BA-46BF-99C1-3CE15D32FCC3}" dt="2020-09-04T21:54:56.135" v="36398" actId="478"/>
          <ac:picMkLst>
            <pc:docMk/>
            <pc:sldMk cId="362900958" sldId="343"/>
            <ac:picMk id="21" creationId="{B229C592-C41A-4588-9850-F6F7F235EAF0}"/>
          </ac:picMkLst>
        </pc:picChg>
        <pc:picChg chg="add del mod">
          <ac:chgData name="Michael PRUVOST" userId="8f2a33a4f218d1ba" providerId="LiveId" clId="{A83A7A78-B0BA-46BF-99C1-3CE15D32FCC3}" dt="2020-09-04T21:54:55.613" v="36397" actId="478"/>
          <ac:picMkLst>
            <pc:docMk/>
            <pc:sldMk cId="362900958" sldId="343"/>
            <ac:picMk id="23" creationId="{42F026CA-FCFB-4A98-A0F1-6EE1F066E694}"/>
          </ac:picMkLst>
        </pc:picChg>
        <pc:picChg chg="add del mod">
          <ac:chgData name="Michael PRUVOST" userId="8f2a33a4f218d1ba" providerId="LiveId" clId="{A83A7A78-B0BA-46BF-99C1-3CE15D32FCC3}" dt="2020-09-04T21:54:55.133" v="36396" actId="478"/>
          <ac:picMkLst>
            <pc:docMk/>
            <pc:sldMk cId="362900958" sldId="343"/>
            <ac:picMk id="25" creationId="{7016B568-7A89-481E-BA95-0214C5958200}"/>
          </ac:picMkLst>
        </pc:picChg>
        <pc:picChg chg="add del mod">
          <ac:chgData name="Michael PRUVOST" userId="8f2a33a4f218d1ba" providerId="LiveId" clId="{A83A7A78-B0BA-46BF-99C1-3CE15D32FCC3}" dt="2020-09-04T21:54:54.408" v="36395" actId="478"/>
          <ac:picMkLst>
            <pc:docMk/>
            <pc:sldMk cId="362900958" sldId="343"/>
            <ac:picMk id="27" creationId="{CC415DE6-A78B-45C3-8FB9-AEB6BF635FA4}"/>
          </ac:picMkLst>
        </pc:picChg>
        <pc:picChg chg="add del mod">
          <ac:chgData name="Michael PRUVOST" userId="8f2a33a4f218d1ba" providerId="LiveId" clId="{A83A7A78-B0BA-46BF-99C1-3CE15D32FCC3}" dt="2020-09-04T21:54:53.968" v="36394" actId="478"/>
          <ac:picMkLst>
            <pc:docMk/>
            <pc:sldMk cId="362900958" sldId="343"/>
            <ac:picMk id="28" creationId="{0C5C81E8-21D5-478F-86D7-0761F5277B22}"/>
          </ac:picMkLst>
        </pc:picChg>
        <pc:picChg chg="add del mod">
          <ac:chgData name="Michael PRUVOST" userId="8f2a33a4f218d1ba" providerId="LiveId" clId="{A83A7A78-B0BA-46BF-99C1-3CE15D32FCC3}" dt="2020-09-04T21:54:53.473" v="36393" actId="478"/>
          <ac:picMkLst>
            <pc:docMk/>
            <pc:sldMk cId="362900958" sldId="343"/>
            <ac:picMk id="30" creationId="{057E471A-B1C3-4F71-82B4-4D928A8A2C27}"/>
          </ac:picMkLst>
        </pc:picChg>
        <pc:picChg chg="add del mod">
          <ac:chgData name="Michael PRUVOST" userId="8f2a33a4f218d1ba" providerId="LiveId" clId="{A83A7A78-B0BA-46BF-99C1-3CE15D32FCC3}" dt="2020-09-04T21:54:52.660" v="36392" actId="478"/>
          <ac:picMkLst>
            <pc:docMk/>
            <pc:sldMk cId="362900958" sldId="343"/>
            <ac:picMk id="32" creationId="{F8FC129A-E9D2-48AF-AAB4-D387C148DCC6}"/>
          </ac:picMkLst>
        </pc:picChg>
        <pc:picChg chg="add mod">
          <ac:chgData name="Michael PRUVOST" userId="8f2a33a4f218d1ba" providerId="LiveId" clId="{A83A7A78-B0BA-46BF-99C1-3CE15D32FCC3}" dt="2020-09-04T21:58:32.436" v="36432" actId="1076"/>
          <ac:picMkLst>
            <pc:docMk/>
            <pc:sldMk cId="362900958" sldId="343"/>
            <ac:picMk id="35" creationId="{1D74B496-85C7-4177-AE1E-0AFDDF83CD59}"/>
          </ac:picMkLst>
        </pc:picChg>
        <pc:picChg chg="add mod">
          <ac:chgData name="Michael PRUVOST" userId="8f2a33a4f218d1ba" providerId="LiveId" clId="{A83A7A78-B0BA-46BF-99C1-3CE15D32FCC3}" dt="2020-09-04T22:00:42.098" v="36481" actId="14100"/>
          <ac:picMkLst>
            <pc:docMk/>
            <pc:sldMk cId="362900958" sldId="343"/>
            <ac:picMk id="47106" creationId="{546ADCE3-9D3E-47B2-B2AF-72B1AF31970C}"/>
          </ac:picMkLst>
        </pc:picChg>
        <pc:picChg chg="add mod">
          <ac:chgData name="Michael PRUVOST" userId="8f2a33a4f218d1ba" providerId="LiveId" clId="{A83A7A78-B0BA-46BF-99C1-3CE15D32FCC3}" dt="2020-09-04T22:20:30.635" v="36815" actId="14100"/>
          <ac:picMkLst>
            <pc:docMk/>
            <pc:sldMk cId="362900958" sldId="343"/>
            <ac:picMk id="47108" creationId="{C04F4F61-FAE3-49D3-97D8-7393CA9B03EB}"/>
          </ac:picMkLst>
        </pc:picChg>
        <pc:picChg chg="add del">
          <ac:chgData name="Michael PRUVOST" userId="8f2a33a4f218d1ba" providerId="LiveId" clId="{A83A7A78-B0BA-46BF-99C1-3CE15D32FCC3}" dt="2020-09-04T22:20:37.773" v="36817" actId="478"/>
          <ac:picMkLst>
            <pc:docMk/>
            <pc:sldMk cId="362900958" sldId="343"/>
            <ac:picMk id="47110" creationId="{03C11631-7085-4CFC-8592-F4A079B5E84E}"/>
          </ac:picMkLst>
        </pc:picChg>
        <pc:picChg chg="add del">
          <ac:chgData name="Michael PRUVOST" userId="8f2a33a4f218d1ba" providerId="LiveId" clId="{A83A7A78-B0BA-46BF-99C1-3CE15D32FCC3}" dt="2020-09-04T22:20:44.883" v="36819" actId="478"/>
          <ac:picMkLst>
            <pc:docMk/>
            <pc:sldMk cId="362900958" sldId="343"/>
            <ac:picMk id="47112" creationId="{1960548B-6634-40B9-94BB-CDEF7ACAEE74}"/>
          </ac:picMkLst>
        </pc:picChg>
        <pc:picChg chg="add mod">
          <ac:chgData name="Michael PRUVOST" userId="8f2a33a4f218d1ba" providerId="LiveId" clId="{A83A7A78-B0BA-46BF-99C1-3CE15D32FCC3}" dt="2020-09-04T22:25:32.909" v="36878" actId="1076"/>
          <ac:picMkLst>
            <pc:docMk/>
            <pc:sldMk cId="362900958" sldId="343"/>
            <ac:picMk id="47114" creationId="{83111962-454C-4D65-81F4-FE376C28583A}"/>
          </ac:picMkLst>
        </pc:picChg>
        <pc:picChg chg="add mod">
          <ac:chgData name="Michael PRUVOST" userId="8f2a33a4f218d1ba" providerId="LiveId" clId="{A83A7A78-B0BA-46BF-99C1-3CE15D32FCC3}" dt="2020-09-04T22:28:45.264" v="36905" actId="1076"/>
          <ac:picMkLst>
            <pc:docMk/>
            <pc:sldMk cId="362900958" sldId="343"/>
            <ac:picMk id="47116" creationId="{3C835705-F4A0-4FF9-84FC-E02BE5BAAE9C}"/>
          </ac:picMkLst>
        </pc:picChg>
        <pc:picChg chg="add mod">
          <ac:chgData name="Michael PRUVOST" userId="8f2a33a4f218d1ba" providerId="LiveId" clId="{A83A7A78-B0BA-46BF-99C1-3CE15D32FCC3}" dt="2020-09-04T22:33:12.537" v="36933" actId="1076"/>
          <ac:picMkLst>
            <pc:docMk/>
            <pc:sldMk cId="362900958" sldId="343"/>
            <ac:picMk id="47118" creationId="{B9069219-4D5A-41B5-BCA6-E0E1A5A6ACBA}"/>
          </ac:picMkLst>
        </pc:picChg>
        <pc:picChg chg="add del">
          <ac:chgData name="Michael PRUVOST" userId="8f2a33a4f218d1ba" providerId="LiveId" clId="{A83A7A78-B0BA-46BF-99C1-3CE15D32FCC3}" dt="2020-09-04T22:29:57.139" v="36912"/>
          <ac:picMkLst>
            <pc:docMk/>
            <pc:sldMk cId="362900958" sldId="343"/>
            <ac:picMk id="47120" creationId="{726A0C89-F112-4F4F-8C16-05008ED6FB7A}"/>
          </ac:picMkLst>
        </pc:picChg>
      </pc:sldChg>
      <pc:sldChg chg="addSp modSp add mod">
        <pc:chgData name="Michael PRUVOST" userId="8f2a33a4f218d1ba" providerId="LiveId" clId="{A83A7A78-B0BA-46BF-99C1-3CE15D32FCC3}" dt="2020-09-10T17:03:46.985" v="68102" actId="313"/>
        <pc:sldMkLst>
          <pc:docMk/>
          <pc:sldMk cId="1059557010" sldId="344"/>
        </pc:sldMkLst>
        <pc:spChg chg="mod">
          <ac:chgData name="Michael PRUVOST" userId="8f2a33a4f218d1ba" providerId="LiveId" clId="{A83A7A78-B0BA-46BF-99C1-3CE15D32FCC3}" dt="2020-09-04T22:43:49.274" v="37060" actId="11"/>
          <ac:spMkLst>
            <pc:docMk/>
            <pc:sldMk cId="1059557010" sldId="344"/>
            <ac:spMk id="4" creationId="{76182C7B-B735-46F0-9BB8-524D671BC87A}"/>
          </ac:spMkLst>
        </pc:spChg>
        <pc:spChg chg="mod">
          <ac:chgData name="Michael PRUVOST" userId="8f2a33a4f218d1ba" providerId="LiveId" clId="{A83A7A78-B0BA-46BF-99C1-3CE15D32FCC3}" dt="2020-09-10T17:03:46.985" v="68102" actId="313"/>
          <ac:spMkLst>
            <pc:docMk/>
            <pc:sldMk cId="1059557010" sldId="344"/>
            <ac:spMk id="5" creationId="{BE5232ED-9FCB-437F-8B69-5D03E8CF0A70}"/>
          </ac:spMkLst>
        </pc:spChg>
        <pc:picChg chg="add mod">
          <ac:chgData name="Michael PRUVOST" userId="8f2a33a4f218d1ba" providerId="LiveId" clId="{A83A7A78-B0BA-46BF-99C1-3CE15D32FCC3}" dt="2020-09-04T22:49:03.080" v="37475" actId="167"/>
          <ac:picMkLst>
            <pc:docMk/>
            <pc:sldMk cId="1059557010" sldId="344"/>
            <ac:picMk id="48130" creationId="{332065B8-91E8-4475-9A2C-0E5D4331B72F}"/>
          </ac:picMkLst>
        </pc:picChg>
      </pc:sldChg>
      <pc:sldChg chg="addSp delSp modSp add del mod ord">
        <pc:chgData name="Michael PRUVOST" userId="8f2a33a4f218d1ba" providerId="LiveId" clId="{A83A7A78-B0BA-46BF-99C1-3CE15D32FCC3}" dt="2020-09-04T22:55:46.624" v="37543"/>
        <pc:sldMkLst>
          <pc:docMk/>
          <pc:sldMk cId="1953726512" sldId="345"/>
        </pc:sldMkLst>
        <pc:spChg chg="add del">
          <ac:chgData name="Michael PRUVOST" userId="8f2a33a4f218d1ba" providerId="LiveId" clId="{A83A7A78-B0BA-46BF-99C1-3CE15D32FCC3}" dt="2020-09-04T22:55:45.054" v="37539" actId="478"/>
          <ac:spMkLst>
            <pc:docMk/>
            <pc:sldMk cId="1953726512" sldId="345"/>
            <ac:spMk id="6" creationId="{18FBFA5A-12B6-413B-BD91-71287FD2CBC6}"/>
          </ac:spMkLst>
        </pc:spChg>
        <pc:spChg chg="mod">
          <ac:chgData name="Michael PRUVOST" userId="8f2a33a4f218d1ba" providerId="LiveId" clId="{A83A7A78-B0BA-46BF-99C1-3CE15D32FCC3}" dt="2020-09-04T22:55:46.228" v="37542" actId="6549"/>
          <ac:spMkLst>
            <pc:docMk/>
            <pc:sldMk cId="1953726512" sldId="345"/>
            <ac:spMk id="10" creationId="{520E2B62-0BE5-4D5C-8164-15CE72C7C9A4}"/>
          </ac:spMkLst>
        </pc:spChg>
        <pc:spChg chg="mod">
          <ac:chgData name="Michael PRUVOST" userId="8f2a33a4f218d1ba" providerId="LiveId" clId="{A83A7A78-B0BA-46BF-99C1-3CE15D32FCC3}" dt="2020-09-04T22:55:45.542" v="37540" actId="1076"/>
          <ac:spMkLst>
            <pc:docMk/>
            <pc:sldMk cId="1953726512" sldId="345"/>
            <ac:spMk id="14" creationId="{E9C47642-8C2E-414E-AF13-525AFB7EB942}"/>
          </ac:spMkLst>
        </pc:spChg>
      </pc:sldChg>
      <pc:sldChg chg="addSp modSp add mod">
        <pc:chgData name="Michael PRUVOST" userId="8f2a33a4f218d1ba" providerId="LiveId" clId="{A83A7A78-B0BA-46BF-99C1-3CE15D32FCC3}" dt="2020-09-04T23:03:47.715" v="37658" actId="1076"/>
        <pc:sldMkLst>
          <pc:docMk/>
          <pc:sldMk cId="3616835007" sldId="345"/>
        </pc:sldMkLst>
        <pc:spChg chg="mod">
          <ac:chgData name="Michael PRUVOST" userId="8f2a33a4f218d1ba" providerId="LiveId" clId="{A83A7A78-B0BA-46BF-99C1-3CE15D32FCC3}" dt="2020-09-04T23:03:37.644" v="37657" actId="1076"/>
          <ac:spMkLst>
            <pc:docMk/>
            <pc:sldMk cId="3616835007" sldId="345"/>
            <ac:spMk id="4" creationId="{76182C7B-B735-46F0-9BB8-524D671BC87A}"/>
          </ac:spMkLst>
        </pc:spChg>
        <pc:picChg chg="add mod">
          <ac:chgData name="Michael PRUVOST" userId="8f2a33a4f218d1ba" providerId="LiveId" clId="{A83A7A78-B0BA-46BF-99C1-3CE15D32FCC3}" dt="2020-09-04T23:03:47.715" v="37658" actId="1076"/>
          <ac:picMkLst>
            <pc:docMk/>
            <pc:sldMk cId="3616835007" sldId="345"/>
            <ac:picMk id="50178" creationId="{815F526B-F42C-4489-8752-840F018C8B88}"/>
          </ac:picMkLst>
        </pc:picChg>
      </pc:sldChg>
      <pc:sldChg chg="modSp add mod ord">
        <pc:chgData name="Michael PRUVOST" userId="8f2a33a4f218d1ba" providerId="LiveId" clId="{A83A7A78-B0BA-46BF-99C1-3CE15D32FCC3}" dt="2020-09-10T17:41:00.676" v="68511" actId="20577"/>
        <pc:sldMkLst>
          <pc:docMk/>
          <pc:sldMk cId="1242863379" sldId="346"/>
        </pc:sldMkLst>
        <pc:spChg chg="mod">
          <ac:chgData name="Michael PRUVOST" userId="8f2a33a4f218d1ba" providerId="LiveId" clId="{A83A7A78-B0BA-46BF-99C1-3CE15D32FCC3}" dt="2020-09-10T17:41:00.676" v="68511" actId="20577"/>
          <ac:spMkLst>
            <pc:docMk/>
            <pc:sldMk cId="1242863379" sldId="346"/>
            <ac:spMk id="4" creationId="{76182C7B-B735-46F0-9BB8-524D671BC87A}"/>
          </ac:spMkLst>
        </pc:spChg>
        <pc:spChg chg="mod">
          <ac:chgData name="Michael PRUVOST" userId="8f2a33a4f218d1ba" providerId="LiveId" clId="{A83A7A78-B0BA-46BF-99C1-3CE15D32FCC3}" dt="2020-09-04T23:00:23.655" v="37584" actId="1076"/>
          <ac:spMkLst>
            <pc:docMk/>
            <pc:sldMk cId="1242863379" sldId="346"/>
            <ac:spMk id="16" creationId="{2658B410-CB7D-4F28-AE78-E922844F458C}"/>
          </ac:spMkLst>
        </pc:spChg>
        <pc:spChg chg="mod">
          <ac:chgData name="Michael PRUVOST" userId="8f2a33a4f218d1ba" providerId="LiveId" clId="{A83A7A78-B0BA-46BF-99C1-3CE15D32FCC3}" dt="2020-09-04T23:00:23.655" v="37584" actId="1076"/>
          <ac:spMkLst>
            <pc:docMk/>
            <pc:sldMk cId="1242863379" sldId="346"/>
            <ac:spMk id="18" creationId="{5C4523DE-056F-4331-8165-18B587991765}"/>
          </ac:spMkLst>
        </pc:spChg>
      </pc:sldChg>
      <pc:sldChg chg="addSp delSp modSp add del mod">
        <pc:chgData name="Michael PRUVOST" userId="8f2a33a4f218d1ba" providerId="LiveId" clId="{A83A7A78-B0BA-46BF-99C1-3CE15D32FCC3}" dt="2020-09-04T22:59:59.896" v="37581" actId="47"/>
        <pc:sldMkLst>
          <pc:docMk/>
          <pc:sldMk cId="2945891839" sldId="346"/>
        </pc:sldMkLst>
        <pc:spChg chg="add del">
          <ac:chgData name="Michael PRUVOST" userId="8f2a33a4f218d1ba" providerId="LiveId" clId="{A83A7A78-B0BA-46BF-99C1-3CE15D32FCC3}" dt="2020-09-04T22:59:43.983" v="37578" actId="478"/>
          <ac:spMkLst>
            <pc:docMk/>
            <pc:sldMk cId="2945891839" sldId="346"/>
            <ac:spMk id="5" creationId="{BE5232ED-9FCB-437F-8B69-5D03E8CF0A70}"/>
          </ac:spMkLst>
        </pc:spChg>
        <pc:spChg chg="add del mod">
          <ac:chgData name="Michael PRUVOST" userId="8f2a33a4f218d1ba" providerId="LiveId" clId="{A83A7A78-B0BA-46BF-99C1-3CE15D32FCC3}" dt="2020-09-04T22:59:42.643" v="37577" actId="22"/>
          <ac:spMkLst>
            <pc:docMk/>
            <pc:sldMk cId="2945891839" sldId="346"/>
            <ac:spMk id="10" creationId="{268639B0-C688-4EC8-B3D8-39DAB23B120F}"/>
          </ac:spMkLst>
        </pc:spChg>
      </pc:sldChg>
      <pc:sldChg chg="add del">
        <pc:chgData name="Michael PRUVOST" userId="8f2a33a4f218d1ba" providerId="LiveId" clId="{A83A7A78-B0BA-46BF-99C1-3CE15D32FCC3}" dt="2020-09-04T22:56:23.165" v="37555"/>
        <pc:sldMkLst>
          <pc:docMk/>
          <pc:sldMk cId="1479625129" sldId="347"/>
        </pc:sldMkLst>
      </pc:sldChg>
      <pc:sldChg chg="addSp delSp modSp add mod">
        <pc:chgData name="Michael PRUVOST" userId="8f2a33a4f218d1ba" providerId="LiveId" clId="{A83A7A78-B0BA-46BF-99C1-3CE15D32FCC3}" dt="2020-09-08T08:48:24.919" v="38121" actId="113"/>
        <pc:sldMkLst>
          <pc:docMk/>
          <pc:sldMk cId="1642119341" sldId="347"/>
        </pc:sldMkLst>
        <pc:spChg chg="mod">
          <ac:chgData name="Michael PRUVOST" userId="8f2a33a4f218d1ba" providerId="LiveId" clId="{A83A7A78-B0BA-46BF-99C1-3CE15D32FCC3}" dt="2020-09-08T08:48:24.919" v="38121" actId="113"/>
          <ac:spMkLst>
            <pc:docMk/>
            <pc:sldMk cId="1642119341" sldId="347"/>
            <ac:spMk id="3" creationId="{FBC9EFD9-56A0-422F-B188-36D5B3AFCAB0}"/>
          </ac:spMkLst>
        </pc:spChg>
        <pc:spChg chg="del mod">
          <ac:chgData name="Michael PRUVOST" userId="8f2a33a4f218d1ba" providerId="LiveId" clId="{A83A7A78-B0BA-46BF-99C1-3CE15D32FCC3}" dt="2020-09-08T08:43:08.101" v="37914" actId="478"/>
          <ac:spMkLst>
            <pc:docMk/>
            <pc:sldMk cId="1642119341" sldId="347"/>
            <ac:spMk id="5" creationId="{BE5232ED-9FCB-437F-8B69-5D03E8CF0A70}"/>
          </ac:spMkLst>
        </pc:spChg>
        <pc:picChg chg="add mod">
          <ac:chgData name="Michael PRUVOST" userId="8f2a33a4f218d1ba" providerId="LiveId" clId="{A83A7A78-B0BA-46BF-99C1-3CE15D32FCC3}" dt="2020-09-08T08:47:42.783" v="38117" actId="1076"/>
          <ac:picMkLst>
            <pc:docMk/>
            <pc:sldMk cId="1642119341" sldId="347"/>
            <ac:picMk id="2050" creationId="{8427B885-CD35-482E-B425-A21D82A1CD99}"/>
          </ac:picMkLst>
        </pc:picChg>
        <pc:picChg chg="del">
          <ac:chgData name="Michael PRUVOST" userId="8f2a33a4f218d1ba" providerId="LiveId" clId="{A83A7A78-B0BA-46BF-99C1-3CE15D32FCC3}" dt="2020-09-08T08:47:30.651" v="38113" actId="478"/>
          <ac:picMkLst>
            <pc:docMk/>
            <pc:sldMk cId="1642119341" sldId="347"/>
            <ac:picMk id="46082" creationId="{D8FBEBF0-0130-4CBE-BEF2-9473A04B2C07}"/>
          </ac:picMkLst>
        </pc:picChg>
      </pc:sldChg>
      <pc:sldChg chg="addSp delSp modSp add mod">
        <pc:chgData name="Michael PRUVOST" userId="8f2a33a4f218d1ba" providerId="LiveId" clId="{A83A7A78-B0BA-46BF-99C1-3CE15D32FCC3}" dt="2020-09-10T17:21:57.428" v="68179" actId="5793"/>
        <pc:sldMkLst>
          <pc:docMk/>
          <pc:sldMk cId="554222852" sldId="348"/>
        </pc:sldMkLst>
        <pc:spChg chg="mod">
          <ac:chgData name="Michael PRUVOST" userId="8f2a33a4f218d1ba" providerId="LiveId" clId="{A83A7A78-B0BA-46BF-99C1-3CE15D32FCC3}" dt="2020-09-08T09:41:00.907" v="38873" actId="113"/>
          <ac:spMkLst>
            <pc:docMk/>
            <pc:sldMk cId="554222852" sldId="348"/>
            <ac:spMk id="3" creationId="{FBC9EFD9-56A0-422F-B188-36D5B3AFCAB0}"/>
          </ac:spMkLst>
        </pc:spChg>
        <pc:spChg chg="mod">
          <ac:chgData name="Michael PRUVOST" userId="8f2a33a4f218d1ba" providerId="LiveId" clId="{A83A7A78-B0BA-46BF-99C1-3CE15D32FCC3}" dt="2020-09-10T17:21:57.428" v="68179" actId="5793"/>
          <ac:spMkLst>
            <pc:docMk/>
            <pc:sldMk cId="554222852" sldId="348"/>
            <ac:spMk id="5" creationId="{BE5232ED-9FCB-437F-8B69-5D03E8CF0A70}"/>
          </ac:spMkLst>
        </pc:spChg>
        <pc:picChg chg="add mod">
          <ac:chgData name="Michael PRUVOST" userId="8f2a33a4f218d1ba" providerId="LiveId" clId="{A83A7A78-B0BA-46BF-99C1-3CE15D32FCC3}" dt="2020-09-08T08:46:43.696" v="38112" actId="14100"/>
          <ac:picMkLst>
            <pc:docMk/>
            <pc:sldMk cId="554222852" sldId="348"/>
            <ac:picMk id="1026" creationId="{58D7436C-5E81-41DD-8DDF-D1028E2242C1}"/>
          </ac:picMkLst>
        </pc:picChg>
        <pc:picChg chg="del mod">
          <ac:chgData name="Michael PRUVOST" userId="8f2a33a4f218d1ba" providerId="LiveId" clId="{A83A7A78-B0BA-46BF-99C1-3CE15D32FCC3}" dt="2020-09-08T08:43:52.109" v="37953" actId="478"/>
          <ac:picMkLst>
            <pc:docMk/>
            <pc:sldMk cId="554222852" sldId="348"/>
            <ac:picMk id="46082" creationId="{D8FBEBF0-0130-4CBE-BEF2-9473A04B2C07}"/>
          </ac:picMkLst>
        </pc:picChg>
      </pc:sldChg>
      <pc:sldChg chg="delSp modSp add mod">
        <pc:chgData name="Michael PRUVOST" userId="8f2a33a4f218d1ba" providerId="LiveId" clId="{A83A7A78-B0BA-46BF-99C1-3CE15D32FCC3}" dt="2020-09-10T17:21:52.950" v="68178" actId="5793"/>
        <pc:sldMkLst>
          <pc:docMk/>
          <pc:sldMk cId="2950112734" sldId="349"/>
        </pc:sldMkLst>
        <pc:spChg chg="mod">
          <ac:chgData name="Michael PRUVOST" userId="8f2a33a4f218d1ba" providerId="LiveId" clId="{A83A7A78-B0BA-46BF-99C1-3CE15D32FCC3}" dt="2020-09-08T09:41:12.299" v="38874" actId="113"/>
          <ac:spMkLst>
            <pc:docMk/>
            <pc:sldMk cId="2950112734" sldId="349"/>
            <ac:spMk id="3" creationId="{FBC9EFD9-56A0-422F-B188-36D5B3AFCAB0}"/>
          </ac:spMkLst>
        </pc:spChg>
        <pc:spChg chg="mod">
          <ac:chgData name="Michael PRUVOST" userId="8f2a33a4f218d1ba" providerId="LiveId" clId="{A83A7A78-B0BA-46BF-99C1-3CE15D32FCC3}" dt="2020-09-10T17:21:52.950" v="68178" actId="5793"/>
          <ac:spMkLst>
            <pc:docMk/>
            <pc:sldMk cId="2950112734" sldId="349"/>
            <ac:spMk id="5" creationId="{BE5232ED-9FCB-437F-8B69-5D03E8CF0A70}"/>
          </ac:spMkLst>
        </pc:spChg>
        <pc:picChg chg="del">
          <ac:chgData name="Michael PRUVOST" userId="8f2a33a4f218d1ba" providerId="LiveId" clId="{A83A7A78-B0BA-46BF-99C1-3CE15D32FCC3}" dt="2020-09-08T08:49:52.967" v="38125" actId="478"/>
          <ac:picMkLst>
            <pc:docMk/>
            <pc:sldMk cId="2950112734" sldId="349"/>
            <ac:picMk id="1026" creationId="{58D7436C-5E81-41DD-8DDF-D1028E2242C1}"/>
          </ac:picMkLst>
        </pc:picChg>
      </pc:sldChg>
      <pc:sldChg chg="delSp modSp add del mod ord">
        <pc:chgData name="Michael PRUVOST" userId="8f2a33a4f218d1ba" providerId="LiveId" clId="{A83A7A78-B0BA-46BF-99C1-3CE15D32FCC3}" dt="2020-09-08T09:04:32.089" v="38850" actId="47"/>
        <pc:sldMkLst>
          <pc:docMk/>
          <pc:sldMk cId="1121676175" sldId="350"/>
        </pc:sldMkLst>
        <pc:spChg chg="mod">
          <ac:chgData name="Michael PRUVOST" userId="8f2a33a4f218d1ba" providerId="LiveId" clId="{A83A7A78-B0BA-46BF-99C1-3CE15D32FCC3}" dt="2020-09-08T09:01:27.364" v="38849" actId="14100"/>
          <ac:spMkLst>
            <pc:docMk/>
            <pc:sldMk cId="1121676175" sldId="350"/>
            <ac:spMk id="3" creationId="{FBC9EFD9-56A0-422F-B188-36D5B3AFCAB0}"/>
          </ac:spMkLst>
        </pc:spChg>
        <pc:picChg chg="del">
          <ac:chgData name="Michael PRUVOST" userId="8f2a33a4f218d1ba" providerId="LiveId" clId="{A83A7A78-B0BA-46BF-99C1-3CE15D32FCC3}" dt="2020-09-08T09:01:05.209" v="38845" actId="478"/>
          <ac:picMkLst>
            <pc:docMk/>
            <pc:sldMk cId="1121676175" sldId="350"/>
            <ac:picMk id="46082" creationId="{D8FBEBF0-0130-4CBE-BEF2-9473A04B2C07}"/>
          </ac:picMkLst>
        </pc:picChg>
      </pc:sldChg>
      <pc:sldChg chg="modSp add mod">
        <pc:chgData name="Michael PRUVOST" userId="8f2a33a4f218d1ba" providerId="LiveId" clId="{A83A7A78-B0BA-46BF-99C1-3CE15D32FCC3}" dt="2020-09-08T16:40:47.927" v="55682" actId="5793"/>
        <pc:sldMkLst>
          <pc:docMk/>
          <pc:sldMk cId="1173959213" sldId="350"/>
        </pc:sldMkLst>
        <pc:spChg chg="mod">
          <ac:chgData name="Michael PRUVOST" userId="8f2a33a4f218d1ba" providerId="LiveId" clId="{A83A7A78-B0BA-46BF-99C1-3CE15D32FCC3}" dt="2020-09-08T09:45:38.167" v="39351" actId="20577"/>
          <ac:spMkLst>
            <pc:docMk/>
            <pc:sldMk cId="1173959213" sldId="350"/>
            <ac:spMk id="3" creationId="{FBC9EFD9-56A0-422F-B188-36D5B3AFCAB0}"/>
          </ac:spMkLst>
        </pc:spChg>
        <pc:spChg chg="mod">
          <ac:chgData name="Michael PRUVOST" userId="8f2a33a4f218d1ba" providerId="LiveId" clId="{A83A7A78-B0BA-46BF-99C1-3CE15D32FCC3}" dt="2020-09-08T16:40:47.927" v="55682" actId="5793"/>
          <ac:spMkLst>
            <pc:docMk/>
            <pc:sldMk cId="1173959213" sldId="350"/>
            <ac:spMk id="5" creationId="{BE5232ED-9FCB-437F-8B69-5D03E8CF0A70}"/>
          </ac:spMkLst>
        </pc:spChg>
      </pc:sldChg>
      <pc:sldChg chg="addSp modSp new del mod">
        <pc:chgData name="Michael PRUVOST" userId="8f2a33a4f218d1ba" providerId="LiveId" clId="{A83A7A78-B0BA-46BF-99C1-3CE15D32FCC3}" dt="2020-09-08T09:39:22.551" v="38864" actId="47"/>
        <pc:sldMkLst>
          <pc:docMk/>
          <pc:sldMk cId="2389319224" sldId="350"/>
        </pc:sldMkLst>
        <pc:spChg chg="add mod">
          <ac:chgData name="Michael PRUVOST" userId="8f2a33a4f218d1ba" providerId="LiveId" clId="{A83A7A78-B0BA-46BF-99C1-3CE15D32FCC3}" dt="2020-09-08T09:39:02.715" v="38863" actId="20577"/>
          <ac:spMkLst>
            <pc:docMk/>
            <pc:sldMk cId="2389319224" sldId="350"/>
            <ac:spMk id="6" creationId="{9B48BA9D-D649-4E63-A03E-39510FFFC631}"/>
          </ac:spMkLst>
        </pc:spChg>
      </pc:sldChg>
      <pc:sldChg chg="new del">
        <pc:chgData name="Michael PRUVOST" userId="8f2a33a4f218d1ba" providerId="LiveId" clId="{A83A7A78-B0BA-46BF-99C1-3CE15D32FCC3}" dt="2020-09-08T09:46:52.929" v="39354" actId="47"/>
        <pc:sldMkLst>
          <pc:docMk/>
          <pc:sldMk cId="742473448" sldId="351"/>
        </pc:sldMkLst>
      </pc:sldChg>
      <pc:sldChg chg="addSp delSp modSp new del mod">
        <pc:chgData name="Michael PRUVOST" userId="8f2a33a4f218d1ba" providerId="LiveId" clId="{A83A7A78-B0BA-46BF-99C1-3CE15D32FCC3}" dt="2020-09-08T10:07:12.891" v="40543" actId="47"/>
        <pc:sldMkLst>
          <pc:docMk/>
          <pc:sldMk cId="2226068140" sldId="352"/>
        </pc:sldMkLst>
        <pc:spChg chg="del">
          <ac:chgData name="Michael PRUVOST" userId="8f2a33a4f218d1ba" providerId="LiveId" clId="{A83A7A78-B0BA-46BF-99C1-3CE15D32FCC3}" dt="2020-09-08T09:50:07.206" v="39379"/>
          <ac:spMkLst>
            <pc:docMk/>
            <pc:sldMk cId="2226068140" sldId="352"/>
            <ac:spMk id="2" creationId="{280A35E9-1AC7-4B9C-893A-C273970CB258}"/>
          </ac:spMkLst>
        </pc:spChg>
        <pc:spChg chg="del">
          <ac:chgData name="Michael PRUVOST" userId="8f2a33a4f218d1ba" providerId="LiveId" clId="{A83A7A78-B0BA-46BF-99C1-3CE15D32FCC3}" dt="2020-09-08T09:51:16.716" v="39380" actId="931"/>
          <ac:spMkLst>
            <pc:docMk/>
            <pc:sldMk cId="2226068140" sldId="352"/>
            <ac:spMk id="3" creationId="{0F96E0CA-8B7F-4F98-B89A-DB8A16716A51}"/>
          </ac:spMkLst>
        </pc:spChg>
        <pc:spChg chg="mod">
          <ac:chgData name="Michael PRUVOST" userId="8f2a33a4f218d1ba" providerId="LiveId" clId="{A83A7A78-B0BA-46BF-99C1-3CE15D32FCC3}" dt="2020-09-08T09:52:16.957" v="39413" actId="20577"/>
          <ac:spMkLst>
            <pc:docMk/>
            <pc:sldMk cId="2226068140" sldId="352"/>
            <ac:spMk id="4" creationId="{E4D81626-AAA3-42A6-8C02-C8BDCAFD1E4F}"/>
          </ac:spMkLst>
        </pc:spChg>
        <pc:spChg chg="add mod">
          <ac:chgData name="Michael PRUVOST" userId="8f2a33a4f218d1ba" providerId="LiveId" clId="{A83A7A78-B0BA-46BF-99C1-3CE15D32FCC3}" dt="2020-09-08T09:50:07.206" v="39379"/>
          <ac:spMkLst>
            <pc:docMk/>
            <pc:sldMk cId="2226068140" sldId="352"/>
            <ac:spMk id="8" creationId="{585F90CC-13B5-4B72-A5FB-64C4AC0F44DE}"/>
          </ac:spMkLst>
        </pc:spChg>
        <pc:spChg chg="add mod">
          <ac:chgData name="Michael PRUVOST" userId="8f2a33a4f218d1ba" providerId="LiveId" clId="{A83A7A78-B0BA-46BF-99C1-3CE15D32FCC3}" dt="2020-09-08T09:51:42.138" v="39386" actId="1076"/>
          <ac:spMkLst>
            <pc:docMk/>
            <pc:sldMk cId="2226068140" sldId="352"/>
            <ac:spMk id="11" creationId="{1055A15A-3FA1-47AE-ABEF-E2D6467CAD85}"/>
          </ac:spMkLst>
        </pc:spChg>
        <pc:spChg chg="add mod">
          <ac:chgData name="Michael PRUVOST" userId="8f2a33a4f218d1ba" providerId="LiveId" clId="{A83A7A78-B0BA-46BF-99C1-3CE15D32FCC3}" dt="2020-09-08T10:06:41.982" v="40539" actId="1076"/>
          <ac:spMkLst>
            <pc:docMk/>
            <pc:sldMk cId="2226068140" sldId="352"/>
            <ac:spMk id="12" creationId="{DF8A58E3-39C3-4170-AA23-7AE8E33ED121}"/>
          </ac:spMkLst>
        </pc:spChg>
        <pc:picChg chg="add mod">
          <ac:chgData name="Michael PRUVOST" userId="8f2a33a4f218d1ba" providerId="LiveId" clId="{A83A7A78-B0BA-46BF-99C1-3CE15D32FCC3}" dt="2020-09-08T09:51:53.673" v="39390" actId="14100"/>
          <ac:picMkLst>
            <pc:docMk/>
            <pc:sldMk cId="2226068140" sldId="352"/>
            <ac:picMk id="10" creationId="{FC2705AA-4409-4F5C-9B72-57E321965453}"/>
          </ac:picMkLst>
        </pc:picChg>
        <pc:picChg chg="add mod">
          <ac:chgData name="Michael PRUVOST" userId="8f2a33a4f218d1ba" providerId="LiveId" clId="{A83A7A78-B0BA-46BF-99C1-3CE15D32FCC3}" dt="2020-09-08T10:06:49.424" v="40540" actId="1076"/>
          <ac:picMkLst>
            <pc:docMk/>
            <pc:sldMk cId="2226068140" sldId="352"/>
            <ac:picMk id="7170" creationId="{C43F0B4B-0955-4AC6-A907-D484317931FF}"/>
          </ac:picMkLst>
        </pc:picChg>
      </pc:sldChg>
      <pc:sldChg chg="modSp add mod modAnim">
        <pc:chgData name="Michael PRUVOST" userId="8f2a33a4f218d1ba" providerId="LiveId" clId="{A83A7A78-B0BA-46BF-99C1-3CE15D32FCC3}" dt="2020-09-10T17:33:04.732" v="68360" actId="14100"/>
        <pc:sldMkLst>
          <pc:docMk/>
          <pc:sldMk cId="785828824" sldId="353"/>
        </pc:sldMkLst>
        <pc:spChg chg="mod">
          <ac:chgData name="Michael PRUVOST" userId="8f2a33a4f218d1ba" providerId="LiveId" clId="{A83A7A78-B0BA-46BF-99C1-3CE15D32FCC3}" dt="2020-09-10T17:33:04.732" v="68360" actId="14100"/>
          <ac:spMkLst>
            <pc:docMk/>
            <pc:sldMk cId="785828824" sldId="353"/>
            <ac:spMk id="3" creationId="{9314B3C4-6221-49FC-928B-4E4423B9EF8C}"/>
          </ac:spMkLst>
        </pc:spChg>
        <pc:spChg chg="mod">
          <ac:chgData name="Michael PRUVOST" userId="8f2a33a4f218d1ba" providerId="LiveId" clId="{A83A7A78-B0BA-46BF-99C1-3CE15D32FCC3}" dt="2020-09-08T09:48:38.314" v="39372" actId="1076"/>
          <ac:spMkLst>
            <pc:docMk/>
            <pc:sldMk cId="785828824" sldId="353"/>
            <ac:spMk id="7" creationId="{19546D8C-B537-4930-BC80-7E7CD5766777}"/>
          </ac:spMkLst>
        </pc:spChg>
      </pc:sldChg>
      <pc:sldChg chg="addSp delSp modSp add mod">
        <pc:chgData name="Michael PRUVOST" userId="8f2a33a4f218d1ba" providerId="LiveId" clId="{A83A7A78-B0BA-46BF-99C1-3CE15D32FCC3}" dt="2020-09-08T11:49:19.313" v="41487" actId="20577"/>
        <pc:sldMkLst>
          <pc:docMk/>
          <pc:sldMk cId="1553153229" sldId="354"/>
        </pc:sldMkLst>
        <pc:spChg chg="add del mod">
          <ac:chgData name="Michael PRUVOST" userId="8f2a33a4f218d1ba" providerId="LiveId" clId="{A83A7A78-B0BA-46BF-99C1-3CE15D32FCC3}" dt="2020-09-08T10:04:25" v="40526" actId="478"/>
          <ac:spMkLst>
            <pc:docMk/>
            <pc:sldMk cId="1553153229" sldId="354"/>
            <ac:spMk id="9" creationId="{5A4A928B-1873-4D1D-9373-EF44D6355B21}"/>
          </ac:spMkLst>
        </pc:spChg>
        <pc:spChg chg="mod">
          <ac:chgData name="Michael PRUVOST" userId="8f2a33a4f218d1ba" providerId="LiveId" clId="{A83A7A78-B0BA-46BF-99C1-3CE15D32FCC3}" dt="2020-09-08T11:49:19.313" v="41487" actId="20577"/>
          <ac:spMkLst>
            <pc:docMk/>
            <pc:sldMk cId="1553153229" sldId="354"/>
            <ac:spMk id="12" creationId="{DF8A58E3-39C3-4170-AA23-7AE8E33ED121}"/>
          </ac:spMkLst>
        </pc:spChg>
        <pc:picChg chg="add del mod">
          <ac:chgData name="Michael PRUVOST" userId="8f2a33a4f218d1ba" providerId="LiveId" clId="{A83A7A78-B0BA-46BF-99C1-3CE15D32FCC3}" dt="2020-09-08T10:04:25" v="40526" actId="478"/>
          <ac:picMkLst>
            <pc:docMk/>
            <pc:sldMk cId="1553153229" sldId="354"/>
            <ac:picMk id="3" creationId="{899CDF53-7B64-4E67-A5A9-147D0CF1E990}"/>
          </ac:picMkLst>
        </pc:picChg>
        <pc:picChg chg="add del mod">
          <ac:chgData name="Michael PRUVOST" userId="8f2a33a4f218d1ba" providerId="LiveId" clId="{A83A7A78-B0BA-46BF-99C1-3CE15D32FCC3}" dt="2020-09-08T11:46:16.794" v="41066" actId="478"/>
          <ac:picMkLst>
            <pc:docMk/>
            <pc:sldMk cId="1553153229" sldId="354"/>
            <ac:picMk id="5122" creationId="{8BEF3205-CA7E-460E-9A21-400981A48A5D}"/>
          </ac:picMkLst>
        </pc:picChg>
        <pc:picChg chg="add mod">
          <ac:chgData name="Michael PRUVOST" userId="8f2a33a4f218d1ba" providerId="LiveId" clId="{A83A7A78-B0BA-46BF-99C1-3CE15D32FCC3}" dt="2020-09-08T11:46:36.426" v="41070" actId="1076"/>
          <ac:picMkLst>
            <pc:docMk/>
            <pc:sldMk cId="1553153229" sldId="354"/>
            <ac:picMk id="5124" creationId="{999C5A47-456A-4F84-B00F-D6BFC6C78B92}"/>
          </ac:picMkLst>
        </pc:picChg>
      </pc:sldChg>
      <pc:sldChg chg="add">
        <pc:chgData name="Michael PRUVOST" userId="8f2a33a4f218d1ba" providerId="LiveId" clId="{A83A7A78-B0BA-46BF-99C1-3CE15D32FCC3}" dt="2020-09-08T11:44:31.815" v="41065"/>
        <pc:sldMkLst>
          <pc:docMk/>
          <pc:sldMk cId="2487887216" sldId="355"/>
        </pc:sldMkLst>
      </pc:sldChg>
      <pc:sldChg chg="add del">
        <pc:chgData name="Michael PRUVOST" userId="8f2a33a4f218d1ba" providerId="LiveId" clId="{A83A7A78-B0BA-46BF-99C1-3CE15D32FCC3}" dt="2020-09-08T10:07:12.835" v="40542" actId="47"/>
        <pc:sldMkLst>
          <pc:docMk/>
          <pc:sldMk cId="3624673633" sldId="355"/>
        </pc:sldMkLst>
      </pc:sldChg>
      <pc:sldChg chg="modSp add mod">
        <pc:chgData name="Michael PRUVOST" userId="8f2a33a4f218d1ba" providerId="LiveId" clId="{A83A7A78-B0BA-46BF-99C1-3CE15D32FCC3}" dt="2020-09-08T11:53:31.448" v="41866" actId="122"/>
        <pc:sldMkLst>
          <pc:docMk/>
          <pc:sldMk cId="3419571118" sldId="356"/>
        </pc:sldMkLst>
        <pc:spChg chg="mod">
          <ac:chgData name="Michael PRUVOST" userId="8f2a33a4f218d1ba" providerId="LiveId" clId="{A83A7A78-B0BA-46BF-99C1-3CE15D32FCC3}" dt="2020-09-08T11:52:35.391" v="41844" actId="20577"/>
          <ac:spMkLst>
            <pc:docMk/>
            <pc:sldMk cId="3419571118" sldId="356"/>
            <ac:spMk id="3" creationId="{FBC9EFD9-56A0-422F-B188-36D5B3AFCAB0}"/>
          </ac:spMkLst>
        </pc:spChg>
        <pc:spChg chg="mod">
          <ac:chgData name="Michael PRUVOST" userId="8f2a33a4f218d1ba" providerId="LiveId" clId="{A83A7A78-B0BA-46BF-99C1-3CE15D32FCC3}" dt="2020-09-08T11:53:31.448" v="41866" actId="122"/>
          <ac:spMkLst>
            <pc:docMk/>
            <pc:sldMk cId="3419571118" sldId="356"/>
            <ac:spMk id="5" creationId="{BE5232ED-9FCB-437F-8B69-5D03E8CF0A70}"/>
          </ac:spMkLst>
        </pc:spChg>
      </pc:sldChg>
      <pc:sldChg chg="addSp modSp add mod modAnim">
        <pc:chgData name="Michael PRUVOST" userId="8f2a33a4f218d1ba" providerId="LiveId" clId="{A83A7A78-B0BA-46BF-99C1-3CE15D32FCC3}" dt="2020-09-10T17:27:50.791" v="68205" actId="122"/>
        <pc:sldMkLst>
          <pc:docMk/>
          <pc:sldMk cId="1625291046" sldId="357"/>
        </pc:sldMkLst>
        <pc:spChg chg="mod">
          <ac:chgData name="Michael PRUVOST" userId="8f2a33a4f218d1ba" providerId="LiveId" clId="{A83A7A78-B0BA-46BF-99C1-3CE15D32FCC3}" dt="2020-09-10T17:27:50.791" v="68205" actId="122"/>
          <ac:spMkLst>
            <pc:docMk/>
            <pc:sldMk cId="1625291046" sldId="357"/>
            <ac:spMk id="3" creationId="{9314B3C4-6221-49FC-928B-4E4423B9EF8C}"/>
          </ac:spMkLst>
        </pc:spChg>
        <pc:spChg chg="add mod">
          <ac:chgData name="Michael PRUVOST" userId="8f2a33a4f218d1ba" providerId="LiveId" clId="{A83A7A78-B0BA-46BF-99C1-3CE15D32FCC3}" dt="2020-09-08T11:58:08.590" v="41883" actId="1076"/>
          <ac:spMkLst>
            <pc:docMk/>
            <pc:sldMk cId="1625291046" sldId="357"/>
            <ac:spMk id="9" creationId="{50411F55-AC74-4189-AAFF-4DA47A468D06}"/>
          </ac:spMkLst>
        </pc:spChg>
      </pc:sldChg>
      <pc:sldChg chg="addSp modSp new mod">
        <pc:chgData name="Michael PRUVOST" userId="8f2a33a4f218d1ba" providerId="LiveId" clId="{A83A7A78-B0BA-46BF-99C1-3CE15D32FCC3}" dt="2020-09-08T16:06:32.896" v="55130" actId="404"/>
        <pc:sldMkLst>
          <pc:docMk/>
          <pc:sldMk cId="4073287074" sldId="358"/>
        </pc:sldMkLst>
        <pc:spChg chg="mod">
          <ac:chgData name="Michael PRUVOST" userId="8f2a33a4f218d1ba" providerId="LiveId" clId="{A83A7A78-B0BA-46BF-99C1-3CE15D32FCC3}" dt="2020-09-08T12:10:06.008" v="42466" actId="108"/>
          <ac:spMkLst>
            <pc:docMk/>
            <pc:sldMk cId="4073287074" sldId="358"/>
            <ac:spMk id="2" creationId="{928908B0-EC52-4BA7-A5FA-D422E6152BD5}"/>
          </ac:spMkLst>
        </pc:spChg>
        <pc:spChg chg="mod">
          <ac:chgData name="Michael PRUVOST" userId="8f2a33a4f218d1ba" providerId="LiveId" clId="{A83A7A78-B0BA-46BF-99C1-3CE15D32FCC3}" dt="2020-09-08T16:06:32.896" v="55130" actId="404"/>
          <ac:spMkLst>
            <pc:docMk/>
            <pc:sldMk cId="4073287074" sldId="358"/>
            <ac:spMk id="3" creationId="{5FB0C328-7132-41FD-8321-925AB4186242}"/>
          </ac:spMkLst>
        </pc:spChg>
        <pc:spChg chg="mod">
          <ac:chgData name="Michael PRUVOST" userId="8f2a33a4f218d1ba" providerId="LiveId" clId="{A83A7A78-B0BA-46BF-99C1-3CE15D32FCC3}" dt="2020-09-08T12:13:24.245" v="42613" actId="20577"/>
          <ac:spMkLst>
            <pc:docMk/>
            <pc:sldMk cId="4073287074" sldId="358"/>
            <ac:spMk id="4" creationId="{4D516E6C-0D04-40D0-9234-6AFAD0B46875}"/>
          </ac:spMkLst>
        </pc:spChg>
        <pc:picChg chg="add mod">
          <ac:chgData name="Michael PRUVOST" userId="8f2a33a4f218d1ba" providerId="LiveId" clId="{A83A7A78-B0BA-46BF-99C1-3CE15D32FCC3}" dt="2020-09-08T12:18:39.393" v="42737" actId="167"/>
          <ac:picMkLst>
            <pc:docMk/>
            <pc:sldMk cId="4073287074" sldId="358"/>
            <ac:picMk id="9218" creationId="{47AAB6AA-897A-4665-9940-C54FA843E6F3}"/>
          </ac:picMkLst>
        </pc:picChg>
      </pc:sldChg>
      <pc:sldChg chg="modSp add mod">
        <pc:chgData name="Michael PRUVOST" userId="8f2a33a4f218d1ba" providerId="LiveId" clId="{A83A7A78-B0BA-46BF-99C1-3CE15D32FCC3}" dt="2020-09-10T16:45:32.140" v="67927" actId="20577"/>
        <pc:sldMkLst>
          <pc:docMk/>
          <pc:sldMk cId="3645187913" sldId="359"/>
        </pc:sldMkLst>
        <pc:spChg chg="mod">
          <ac:chgData name="Michael PRUVOST" userId="8f2a33a4f218d1ba" providerId="LiveId" clId="{A83A7A78-B0BA-46BF-99C1-3CE15D32FCC3}" dt="2020-09-10T16:45:32.140" v="67927" actId="20577"/>
          <ac:spMkLst>
            <pc:docMk/>
            <pc:sldMk cId="3645187913" sldId="359"/>
            <ac:spMk id="3" creationId="{5FB0C328-7132-41FD-8321-925AB4186242}"/>
          </ac:spMkLst>
        </pc:spChg>
      </pc:sldChg>
      <pc:sldChg chg="modSp add mod ord">
        <pc:chgData name="Michael PRUVOST" userId="8f2a33a4f218d1ba" providerId="LiveId" clId="{A83A7A78-B0BA-46BF-99C1-3CE15D32FCC3}" dt="2020-09-10T16:47:44.222" v="67942" actId="20577"/>
        <pc:sldMkLst>
          <pc:docMk/>
          <pc:sldMk cId="2680447240" sldId="360"/>
        </pc:sldMkLst>
        <pc:spChg chg="mod">
          <ac:chgData name="Michael PRUVOST" userId="8f2a33a4f218d1ba" providerId="LiveId" clId="{A83A7A78-B0BA-46BF-99C1-3CE15D32FCC3}" dt="2020-09-10T16:47:44.222" v="67942" actId="20577"/>
          <ac:spMkLst>
            <pc:docMk/>
            <pc:sldMk cId="2680447240" sldId="360"/>
            <ac:spMk id="3" creationId="{5FB0C328-7132-41FD-8321-925AB4186242}"/>
          </ac:spMkLst>
        </pc:spChg>
      </pc:sldChg>
      <pc:sldChg chg="addSp modSp add mod">
        <pc:chgData name="Michael PRUVOST" userId="8f2a33a4f218d1ba" providerId="LiveId" clId="{A83A7A78-B0BA-46BF-99C1-3CE15D32FCC3}" dt="2020-09-08T14:07:54.223" v="47547" actId="20577"/>
        <pc:sldMkLst>
          <pc:docMk/>
          <pc:sldMk cId="1751376774" sldId="361"/>
        </pc:sldMkLst>
        <pc:spChg chg="mod">
          <ac:chgData name="Michael PRUVOST" userId="8f2a33a4f218d1ba" providerId="LiveId" clId="{A83A7A78-B0BA-46BF-99C1-3CE15D32FCC3}" dt="2020-09-08T14:07:54.223" v="47547" actId="20577"/>
          <ac:spMkLst>
            <pc:docMk/>
            <pc:sldMk cId="1751376774" sldId="361"/>
            <ac:spMk id="3" creationId="{5FB0C328-7132-41FD-8321-925AB4186242}"/>
          </ac:spMkLst>
        </pc:spChg>
        <pc:spChg chg="mod">
          <ac:chgData name="Michael PRUVOST" userId="8f2a33a4f218d1ba" providerId="LiveId" clId="{A83A7A78-B0BA-46BF-99C1-3CE15D32FCC3}" dt="2020-09-08T13:42:33.866" v="46558" actId="1076"/>
          <ac:spMkLst>
            <pc:docMk/>
            <pc:sldMk cId="1751376774" sldId="361"/>
            <ac:spMk id="4" creationId="{4D516E6C-0D04-40D0-9234-6AFAD0B46875}"/>
          </ac:spMkLst>
        </pc:spChg>
        <pc:picChg chg="add mod">
          <ac:chgData name="Michael PRUVOST" userId="8f2a33a4f218d1ba" providerId="LiveId" clId="{A83A7A78-B0BA-46BF-99C1-3CE15D32FCC3}" dt="2020-09-08T13:42:41.734" v="46559" actId="1076"/>
          <ac:picMkLst>
            <pc:docMk/>
            <pc:sldMk cId="1751376774" sldId="361"/>
            <ac:picMk id="12290" creationId="{912323B0-EEB8-4EBB-AA56-29B261903EE9}"/>
          </ac:picMkLst>
        </pc:picChg>
      </pc:sldChg>
      <pc:sldChg chg="modSp add mod">
        <pc:chgData name="Michael PRUVOST" userId="8f2a33a4f218d1ba" providerId="LiveId" clId="{A83A7A78-B0BA-46BF-99C1-3CE15D32FCC3}" dt="2020-09-10T16:46:08.348" v="67934" actId="20577"/>
        <pc:sldMkLst>
          <pc:docMk/>
          <pc:sldMk cId="3018092348" sldId="362"/>
        </pc:sldMkLst>
        <pc:spChg chg="mod">
          <ac:chgData name="Michael PRUVOST" userId="8f2a33a4f218d1ba" providerId="LiveId" clId="{A83A7A78-B0BA-46BF-99C1-3CE15D32FCC3}" dt="2020-09-10T16:46:08.348" v="67934" actId="20577"/>
          <ac:spMkLst>
            <pc:docMk/>
            <pc:sldMk cId="3018092348" sldId="362"/>
            <ac:spMk id="3" creationId="{5FB0C328-7132-41FD-8321-925AB4186242}"/>
          </ac:spMkLst>
        </pc:spChg>
      </pc:sldChg>
      <pc:sldChg chg="modSp add mod">
        <pc:chgData name="Michael PRUVOST" userId="8f2a33a4f218d1ba" providerId="LiveId" clId="{A83A7A78-B0BA-46BF-99C1-3CE15D32FCC3}" dt="2020-09-10T16:46:49.678" v="67939" actId="20577"/>
        <pc:sldMkLst>
          <pc:docMk/>
          <pc:sldMk cId="2543584473" sldId="363"/>
        </pc:sldMkLst>
        <pc:spChg chg="mod">
          <ac:chgData name="Michael PRUVOST" userId="8f2a33a4f218d1ba" providerId="LiveId" clId="{A83A7A78-B0BA-46BF-99C1-3CE15D32FCC3}" dt="2020-09-10T16:46:49.678" v="67939" actId="20577"/>
          <ac:spMkLst>
            <pc:docMk/>
            <pc:sldMk cId="2543584473" sldId="363"/>
            <ac:spMk id="3" creationId="{5FB0C328-7132-41FD-8321-925AB4186242}"/>
          </ac:spMkLst>
        </pc:spChg>
      </pc:sldChg>
      <pc:sldChg chg="modSp add mod">
        <pc:chgData name="Michael PRUVOST" userId="8f2a33a4f218d1ba" providerId="LiveId" clId="{A83A7A78-B0BA-46BF-99C1-3CE15D32FCC3}" dt="2020-09-10T16:46:37.618" v="67936" actId="20577"/>
        <pc:sldMkLst>
          <pc:docMk/>
          <pc:sldMk cId="3460490522" sldId="364"/>
        </pc:sldMkLst>
        <pc:spChg chg="mod">
          <ac:chgData name="Michael PRUVOST" userId="8f2a33a4f218d1ba" providerId="LiveId" clId="{A83A7A78-B0BA-46BF-99C1-3CE15D32FCC3}" dt="2020-09-10T16:46:37.618" v="67936" actId="20577"/>
          <ac:spMkLst>
            <pc:docMk/>
            <pc:sldMk cId="3460490522" sldId="364"/>
            <ac:spMk id="3" creationId="{5FB0C328-7132-41FD-8321-925AB4186242}"/>
          </ac:spMkLst>
        </pc:spChg>
      </pc:sldChg>
      <pc:sldChg chg="addSp delSp modSp new mod">
        <pc:chgData name="Michael PRUVOST" userId="8f2a33a4f218d1ba" providerId="LiveId" clId="{A83A7A78-B0BA-46BF-99C1-3CE15D32FCC3}" dt="2020-09-08T16:09:45.839" v="55177" actId="22"/>
        <pc:sldMkLst>
          <pc:docMk/>
          <pc:sldMk cId="2451193925" sldId="365"/>
        </pc:sldMkLst>
        <pc:spChg chg="add del">
          <ac:chgData name="Michael PRUVOST" userId="8f2a33a4f218d1ba" providerId="LiveId" clId="{A83A7A78-B0BA-46BF-99C1-3CE15D32FCC3}" dt="2020-09-08T13:12:27.886" v="45744" actId="22"/>
          <ac:spMkLst>
            <pc:docMk/>
            <pc:sldMk cId="2451193925" sldId="365"/>
            <ac:spMk id="6" creationId="{5B6A3D18-D932-4BF7-B183-906FDE83520B}"/>
          </ac:spMkLst>
        </pc:spChg>
        <pc:spChg chg="add">
          <ac:chgData name="Michael PRUVOST" userId="8f2a33a4f218d1ba" providerId="LiveId" clId="{A83A7A78-B0BA-46BF-99C1-3CE15D32FCC3}" dt="2020-09-08T13:17:42.624" v="45792" actId="22"/>
          <ac:spMkLst>
            <pc:docMk/>
            <pc:sldMk cId="2451193925" sldId="365"/>
            <ac:spMk id="10" creationId="{E5160AE4-C91D-41D2-8A11-F188158B4D18}"/>
          </ac:spMkLst>
        </pc:spChg>
        <pc:spChg chg="add mod">
          <ac:chgData name="Michael PRUVOST" userId="8f2a33a4f218d1ba" providerId="LiveId" clId="{A83A7A78-B0BA-46BF-99C1-3CE15D32FCC3}" dt="2020-09-08T13:25:12.749" v="45847" actId="1076"/>
          <ac:spMkLst>
            <pc:docMk/>
            <pc:sldMk cId="2451193925" sldId="365"/>
            <ac:spMk id="12" creationId="{F8A33AA2-6AFE-4ADF-BDE9-F040D222EBC0}"/>
          </ac:spMkLst>
        </pc:spChg>
        <pc:spChg chg="add">
          <ac:chgData name="Michael PRUVOST" userId="8f2a33a4f218d1ba" providerId="LiveId" clId="{A83A7A78-B0BA-46BF-99C1-3CE15D32FCC3}" dt="2020-09-08T13:23:55.531" v="45831" actId="22"/>
          <ac:spMkLst>
            <pc:docMk/>
            <pc:sldMk cId="2451193925" sldId="365"/>
            <ac:spMk id="14" creationId="{445FF78C-8EFB-47BD-BFAF-1C3EAE4FDA10}"/>
          </ac:spMkLst>
        </pc:spChg>
        <pc:spChg chg="add">
          <ac:chgData name="Michael PRUVOST" userId="8f2a33a4f218d1ba" providerId="LiveId" clId="{A83A7A78-B0BA-46BF-99C1-3CE15D32FCC3}" dt="2020-09-08T16:09:45.839" v="55177" actId="22"/>
          <ac:spMkLst>
            <pc:docMk/>
            <pc:sldMk cId="2451193925" sldId="365"/>
            <ac:spMk id="16" creationId="{B506392F-17EF-49FE-98EC-B09C35F5D798}"/>
          </ac:spMkLst>
        </pc:spChg>
        <pc:picChg chg="add mod ord modCrop">
          <ac:chgData name="Michael PRUVOST" userId="8f2a33a4f218d1ba" providerId="LiveId" clId="{A83A7A78-B0BA-46BF-99C1-3CE15D32FCC3}" dt="2020-09-08T13:19:26.425" v="45803" actId="1076"/>
          <ac:picMkLst>
            <pc:docMk/>
            <pc:sldMk cId="2451193925" sldId="365"/>
            <ac:picMk id="8" creationId="{36C9A015-EC0E-445B-8D19-A45E40DBAEAE}"/>
          </ac:picMkLst>
        </pc:picChg>
      </pc:sldChg>
      <pc:sldChg chg="addSp modSp new mod">
        <pc:chgData name="Michael PRUVOST" userId="8f2a33a4f218d1ba" providerId="LiveId" clId="{A83A7A78-B0BA-46BF-99C1-3CE15D32FCC3}" dt="2020-09-08T16:09:53.165" v="55179" actId="22"/>
        <pc:sldMkLst>
          <pc:docMk/>
          <pc:sldMk cId="11978000" sldId="366"/>
        </pc:sldMkLst>
        <pc:spChg chg="add">
          <ac:chgData name="Michael PRUVOST" userId="8f2a33a4f218d1ba" providerId="LiveId" clId="{A83A7A78-B0BA-46BF-99C1-3CE15D32FCC3}" dt="2020-09-08T13:17:47.649" v="45794" actId="22"/>
          <ac:spMkLst>
            <pc:docMk/>
            <pc:sldMk cId="11978000" sldId="366"/>
            <ac:spMk id="8" creationId="{2729D0E1-9A17-4CF6-BFB6-E41B9537B324}"/>
          </ac:spMkLst>
        </pc:spChg>
        <pc:spChg chg="add mod">
          <ac:chgData name="Michael PRUVOST" userId="8f2a33a4f218d1ba" providerId="LiveId" clId="{A83A7A78-B0BA-46BF-99C1-3CE15D32FCC3}" dt="2020-09-08T13:24:29.753" v="45841" actId="20577"/>
          <ac:spMkLst>
            <pc:docMk/>
            <pc:sldMk cId="11978000" sldId="366"/>
            <ac:spMk id="10" creationId="{E3238723-6309-493B-BB03-114995BBE700}"/>
          </ac:spMkLst>
        </pc:spChg>
        <pc:spChg chg="add mod">
          <ac:chgData name="Michael PRUVOST" userId="8f2a33a4f218d1ba" providerId="LiveId" clId="{A83A7A78-B0BA-46BF-99C1-3CE15D32FCC3}" dt="2020-09-08T13:25:52.427" v="45852" actId="20577"/>
          <ac:spMkLst>
            <pc:docMk/>
            <pc:sldMk cId="11978000" sldId="366"/>
            <ac:spMk id="12" creationId="{2C687A6C-36BD-4864-9FD8-74A77FA58DE9}"/>
          </ac:spMkLst>
        </pc:spChg>
        <pc:spChg chg="add">
          <ac:chgData name="Michael PRUVOST" userId="8f2a33a4f218d1ba" providerId="LiveId" clId="{A83A7A78-B0BA-46BF-99C1-3CE15D32FCC3}" dt="2020-09-08T16:09:53.165" v="55179" actId="22"/>
          <ac:spMkLst>
            <pc:docMk/>
            <pc:sldMk cId="11978000" sldId="366"/>
            <ac:spMk id="14" creationId="{EFCD049F-61B6-4DF4-AE21-3AD9D7DA8A5D}"/>
          </ac:spMkLst>
        </pc:spChg>
        <pc:picChg chg="add mod modCrop">
          <ac:chgData name="Michael PRUVOST" userId="8f2a33a4f218d1ba" providerId="LiveId" clId="{A83A7A78-B0BA-46BF-99C1-3CE15D32FCC3}" dt="2020-09-08T13:26:05.357" v="45853" actId="14100"/>
          <ac:picMkLst>
            <pc:docMk/>
            <pc:sldMk cId="11978000" sldId="366"/>
            <ac:picMk id="6" creationId="{84E1EB6A-7344-424A-9EC8-59F791B1F0DD}"/>
          </ac:picMkLst>
        </pc:picChg>
      </pc:sldChg>
      <pc:sldChg chg="addSp modSp add mod">
        <pc:chgData name="Michael PRUVOST" userId="8f2a33a4f218d1ba" providerId="LiveId" clId="{A83A7A78-B0BA-46BF-99C1-3CE15D32FCC3}" dt="2020-09-08T16:09:50.072" v="55178" actId="22"/>
        <pc:sldMkLst>
          <pc:docMk/>
          <pc:sldMk cId="864613110" sldId="367"/>
        </pc:sldMkLst>
        <pc:spChg chg="add">
          <ac:chgData name="Michael PRUVOST" userId="8f2a33a4f218d1ba" providerId="LiveId" clId="{A83A7A78-B0BA-46BF-99C1-3CE15D32FCC3}" dt="2020-09-08T13:17:45.013" v="45793" actId="22"/>
          <ac:spMkLst>
            <pc:docMk/>
            <pc:sldMk cId="864613110" sldId="367"/>
            <ac:spMk id="5" creationId="{322BE66D-3993-410C-B8B4-BDE7AB80D5A0}"/>
          </ac:spMkLst>
        </pc:spChg>
        <pc:spChg chg="add mod">
          <ac:chgData name="Michael PRUVOST" userId="8f2a33a4f218d1ba" providerId="LiveId" clId="{A83A7A78-B0BA-46BF-99C1-3CE15D32FCC3}" dt="2020-09-08T13:25:00.685" v="45845" actId="1076"/>
          <ac:spMkLst>
            <pc:docMk/>
            <pc:sldMk cId="864613110" sldId="367"/>
            <ac:spMk id="7" creationId="{F30C542F-50D3-49E4-B827-46F8BACC0872}"/>
          </ac:spMkLst>
        </pc:spChg>
        <pc:spChg chg="add">
          <ac:chgData name="Michael PRUVOST" userId="8f2a33a4f218d1ba" providerId="LiveId" clId="{A83A7A78-B0BA-46BF-99C1-3CE15D32FCC3}" dt="2020-09-08T13:23:57.585" v="45832" actId="22"/>
          <ac:spMkLst>
            <pc:docMk/>
            <pc:sldMk cId="864613110" sldId="367"/>
            <ac:spMk id="11" creationId="{047C7E51-F11F-4C6F-9BDE-CB278D12B4E2}"/>
          </ac:spMkLst>
        </pc:spChg>
        <pc:spChg chg="add">
          <ac:chgData name="Michael PRUVOST" userId="8f2a33a4f218d1ba" providerId="LiveId" clId="{A83A7A78-B0BA-46BF-99C1-3CE15D32FCC3}" dt="2020-09-08T16:09:50.072" v="55178" actId="22"/>
          <ac:spMkLst>
            <pc:docMk/>
            <pc:sldMk cId="864613110" sldId="367"/>
            <ac:spMk id="13" creationId="{BAAAF12F-5BB0-4DDD-9A11-0A5E2AE2D2F1}"/>
          </ac:spMkLst>
        </pc:spChg>
        <pc:picChg chg="mod modCrop">
          <ac:chgData name="Michael PRUVOST" userId="8f2a33a4f218d1ba" providerId="LiveId" clId="{A83A7A78-B0BA-46BF-99C1-3CE15D32FCC3}" dt="2020-09-08T13:20:21.306" v="45814" actId="1076"/>
          <ac:picMkLst>
            <pc:docMk/>
            <pc:sldMk cId="864613110" sldId="367"/>
            <ac:picMk id="8" creationId="{36C9A015-EC0E-445B-8D19-A45E40DBAEAE}"/>
          </ac:picMkLst>
        </pc:picChg>
      </pc:sldChg>
      <pc:sldChg chg="addSp modSp add mod ord">
        <pc:chgData name="Michael PRUVOST" userId="8f2a33a4f218d1ba" providerId="LiveId" clId="{A83A7A78-B0BA-46BF-99C1-3CE15D32FCC3}" dt="2020-09-08T16:09:39.643" v="55176" actId="13822"/>
        <pc:sldMkLst>
          <pc:docMk/>
          <pc:sldMk cId="766938071" sldId="368"/>
        </pc:sldMkLst>
        <pc:spChg chg="add mod">
          <ac:chgData name="Michael PRUVOST" userId="8f2a33a4f218d1ba" providerId="LiveId" clId="{A83A7A78-B0BA-46BF-99C1-3CE15D32FCC3}" dt="2020-09-08T13:25:25.156" v="45849" actId="1076"/>
          <ac:spMkLst>
            <pc:docMk/>
            <pc:sldMk cId="766938071" sldId="368"/>
            <ac:spMk id="5" creationId="{43A70C57-5FFF-429E-A98C-8014DCFF868A}"/>
          </ac:spMkLst>
        </pc:spChg>
        <pc:spChg chg="add mod">
          <ac:chgData name="Michael PRUVOST" userId="8f2a33a4f218d1ba" providerId="LiveId" clId="{A83A7A78-B0BA-46BF-99C1-3CE15D32FCC3}" dt="2020-09-08T13:16:55.950" v="45772"/>
          <ac:spMkLst>
            <pc:docMk/>
            <pc:sldMk cId="766938071" sldId="368"/>
            <ac:spMk id="6" creationId="{09812534-21A7-4655-91CB-8ED98994DDB2}"/>
          </ac:spMkLst>
        </pc:spChg>
        <pc:spChg chg="add mod">
          <ac:chgData name="Michael PRUVOST" userId="8f2a33a4f218d1ba" providerId="LiveId" clId="{A83A7A78-B0BA-46BF-99C1-3CE15D32FCC3}" dt="2020-09-08T13:23:46.314" v="45830" actId="14100"/>
          <ac:spMkLst>
            <pc:docMk/>
            <pc:sldMk cId="766938071" sldId="368"/>
            <ac:spMk id="7" creationId="{AC475675-A07E-4AF8-8774-672360205A8E}"/>
          </ac:spMkLst>
        </pc:spChg>
        <pc:spChg chg="add mod">
          <ac:chgData name="Michael PRUVOST" userId="8f2a33a4f218d1ba" providerId="LiveId" clId="{A83A7A78-B0BA-46BF-99C1-3CE15D32FCC3}" dt="2020-09-08T16:09:39.643" v="55176" actId="13822"/>
          <ac:spMkLst>
            <pc:docMk/>
            <pc:sldMk cId="766938071" sldId="368"/>
            <ac:spMk id="9" creationId="{8CD59353-1758-4643-98AE-54A062912344}"/>
          </ac:spMkLst>
        </pc:spChg>
        <pc:picChg chg="mod modCrop">
          <ac:chgData name="Michael PRUVOST" userId="8f2a33a4f218d1ba" providerId="LiveId" clId="{A83A7A78-B0BA-46BF-99C1-3CE15D32FCC3}" dt="2020-09-08T13:19:09.570" v="45801" actId="14100"/>
          <ac:picMkLst>
            <pc:docMk/>
            <pc:sldMk cId="766938071" sldId="368"/>
            <ac:picMk id="8" creationId="{36C9A015-EC0E-445B-8D19-A45E40DBAEAE}"/>
          </ac:picMkLst>
        </pc:picChg>
      </pc:sldChg>
      <pc:sldChg chg="add del">
        <pc:chgData name="Michael PRUVOST" userId="8f2a33a4f218d1ba" providerId="LiveId" clId="{A83A7A78-B0BA-46BF-99C1-3CE15D32FCC3}" dt="2020-09-08T13:24:10.213" v="45834" actId="47"/>
        <pc:sldMkLst>
          <pc:docMk/>
          <pc:sldMk cId="3162492881" sldId="369"/>
        </pc:sldMkLst>
      </pc:sldChg>
      <pc:sldChg chg="addSp modSp add mod">
        <pc:chgData name="Michael PRUVOST" userId="8f2a33a4f218d1ba" providerId="LiveId" clId="{A83A7A78-B0BA-46BF-99C1-3CE15D32FCC3}" dt="2020-09-10T16:47:58.758" v="67944" actId="313"/>
        <pc:sldMkLst>
          <pc:docMk/>
          <pc:sldMk cId="3856654592" sldId="369"/>
        </pc:sldMkLst>
        <pc:spChg chg="mod">
          <ac:chgData name="Michael PRUVOST" userId="8f2a33a4f218d1ba" providerId="LiveId" clId="{A83A7A78-B0BA-46BF-99C1-3CE15D32FCC3}" dt="2020-09-08T14:08:01.946" v="47551" actId="20577"/>
          <ac:spMkLst>
            <pc:docMk/>
            <pc:sldMk cId="3856654592" sldId="369"/>
            <ac:spMk id="3" creationId="{5FB0C328-7132-41FD-8321-925AB4186242}"/>
          </ac:spMkLst>
        </pc:spChg>
        <pc:spChg chg="mod">
          <ac:chgData name="Michael PRUVOST" userId="8f2a33a4f218d1ba" providerId="LiveId" clId="{A83A7A78-B0BA-46BF-99C1-3CE15D32FCC3}" dt="2020-09-08T13:38:32.359" v="46366" actId="20577"/>
          <ac:spMkLst>
            <pc:docMk/>
            <pc:sldMk cId="3856654592" sldId="369"/>
            <ac:spMk id="4" creationId="{4D516E6C-0D04-40D0-9234-6AFAD0B46875}"/>
          </ac:spMkLst>
        </pc:spChg>
        <pc:spChg chg="add mod">
          <ac:chgData name="Michael PRUVOST" userId="8f2a33a4f218d1ba" providerId="LiveId" clId="{A83A7A78-B0BA-46BF-99C1-3CE15D32FCC3}" dt="2020-09-10T16:47:58.758" v="67944" actId="313"/>
          <ac:spMkLst>
            <pc:docMk/>
            <pc:sldMk cId="3856654592" sldId="369"/>
            <ac:spMk id="8" creationId="{D65E116C-87FF-4168-80CD-4E5C2F6A8BD4}"/>
          </ac:spMkLst>
        </pc:spChg>
        <pc:spChg chg="add mod">
          <ac:chgData name="Michael PRUVOST" userId="8f2a33a4f218d1ba" providerId="LiveId" clId="{A83A7A78-B0BA-46BF-99C1-3CE15D32FCC3}" dt="2020-09-08T13:35:37.276" v="46362" actId="114"/>
          <ac:spMkLst>
            <pc:docMk/>
            <pc:sldMk cId="3856654592" sldId="369"/>
            <ac:spMk id="10" creationId="{57D176DC-37D4-4229-B429-B5665DEC4CEB}"/>
          </ac:spMkLst>
        </pc:spChg>
        <pc:picChg chg="add mod">
          <ac:chgData name="Michael PRUVOST" userId="8f2a33a4f218d1ba" providerId="LiveId" clId="{A83A7A78-B0BA-46BF-99C1-3CE15D32FCC3}" dt="2020-09-08T13:38:37.165" v="46367" actId="1076"/>
          <ac:picMkLst>
            <pc:docMk/>
            <pc:sldMk cId="3856654592" sldId="369"/>
            <ac:picMk id="11266" creationId="{AECA5801-8E29-4151-A3F8-9D2C9331A9A0}"/>
          </ac:picMkLst>
        </pc:picChg>
      </pc:sldChg>
      <pc:sldChg chg="delSp modSp add mod">
        <pc:chgData name="Michael PRUVOST" userId="8f2a33a4f218d1ba" providerId="LiveId" clId="{A83A7A78-B0BA-46BF-99C1-3CE15D32FCC3}" dt="2020-09-10T16:48:11.788" v="67946" actId="20577"/>
        <pc:sldMkLst>
          <pc:docMk/>
          <pc:sldMk cId="4294073778" sldId="370"/>
        </pc:sldMkLst>
        <pc:spChg chg="mod">
          <ac:chgData name="Michael PRUVOST" userId="8f2a33a4f218d1ba" providerId="LiveId" clId="{A83A7A78-B0BA-46BF-99C1-3CE15D32FCC3}" dt="2020-09-08T14:07:57.546" v="47549" actId="20577"/>
          <ac:spMkLst>
            <pc:docMk/>
            <pc:sldMk cId="4294073778" sldId="370"/>
            <ac:spMk id="3" creationId="{5FB0C328-7132-41FD-8321-925AB4186242}"/>
          </ac:spMkLst>
        </pc:spChg>
        <pc:spChg chg="mod">
          <ac:chgData name="Michael PRUVOST" userId="8f2a33a4f218d1ba" providerId="LiveId" clId="{A83A7A78-B0BA-46BF-99C1-3CE15D32FCC3}" dt="2020-09-10T16:48:11.788" v="67946" actId="20577"/>
          <ac:spMkLst>
            <pc:docMk/>
            <pc:sldMk cId="4294073778" sldId="370"/>
            <ac:spMk id="8" creationId="{D65E116C-87FF-4168-80CD-4E5C2F6A8BD4}"/>
          </ac:spMkLst>
        </pc:spChg>
        <pc:spChg chg="del">
          <ac:chgData name="Michael PRUVOST" userId="8f2a33a4f218d1ba" providerId="LiveId" clId="{A83A7A78-B0BA-46BF-99C1-3CE15D32FCC3}" dt="2020-09-08T13:41:15.526" v="46539" actId="478"/>
          <ac:spMkLst>
            <pc:docMk/>
            <pc:sldMk cId="4294073778" sldId="370"/>
            <ac:spMk id="10" creationId="{57D176DC-37D4-4229-B429-B5665DEC4CEB}"/>
          </ac:spMkLst>
        </pc:spChg>
      </pc:sldChg>
      <pc:sldChg chg="addSp delSp modSp add mod">
        <pc:chgData name="Michael PRUVOST" userId="8f2a33a4f218d1ba" providerId="LiveId" clId="{A83A7A78-B0BA-46BF-99C1-3CE15D32FCC3}" dt="2020-09-10T17:24:54.249" v="68204" actId="403"/>
        <pc:sldMkLst>
          <pc:docMk/>
          <pc:sldMk cId="2312588837" sldId="371"/>
        </pc:sldMkLst>
        <pc:spChg chg="mod">
          <ac:chgData name="Michael PRUVOST" userId="8f2a33a4f218d1ba" providerId="LiveId" clId="{A83A7A78-B0BA-46BF-99C1-3CE15D32FCC3}" dt="2020-09-10T17:24:54.249" v="68204" actId="403"/>
          <ac:spMkLst>
            <pc:docMk/>
            <pc:sldMk cId="2312588837" sldId="371"/>
            <ac:spMk id="3" creationId="{5FB0C328-7132-41FD-8321-925AB4186242}"/>
          </ac:spMkLst>
        </pc:spChg>
        <pc:graphicFrameChg chg="add mod modGraphic">
          <ac:chgData name="Michael PRUVOST" userId="8f2a33a4f218d1ba" providerId="LiveId" clId="{A83A7A78-B0BA-46BF-99C1-3CE15D32FCC3}" dt="2020-09-08T13:59:57.389" v="47498" actId="14100"/>
          <ac:graphicFrameMkLst>
            <pc:docMk/>
            <pc:sldMk cId="2312588837" sldId="371"/>
            <ac:graphicFrameMk id="8" creationId="{4C859DF9-0410-4F17-993A-1BE6B3E9F5FF}"/>
          </ac:graphicFrameMkLst>
        </pc:graphicFrameChg>
        <pc:picChg chg="del">
          <ac:chgData name="Michael PRUVOST" userId="8f2a33a4f218d1ba" providerId="LiveId" clId="{A83A7A78-B0BA-46BF-99C1-3CE15D32FCC3}" dt="2020-09-08T14:05:22.843" v="47533" actId="478"/>
          <ac:picMkLst>
            <pc:docMk/>
            <pc:sldMk cId="2312588837" sldId="371"/>
            <ac:picMk id="12290" creationId="{912323B0-EEB8-4EBB-AA56-29B261903EE9}"/>
          </ac:picMkLst>
        </pc:picChg>
        <pc:picChg chg="add mod">
          <ac:chgData name="Michael PRUVOST" userId="8f2a33a4f218d1ba" providerId="LiveId" clId="{A83A7A78-B0BA-46BF-99C1-3CE15D32FCC3}" dt="2020-09-08T14:05:38.143" v="47537" actId="1076"/>
          <ac:picMkLst>
            <pc:docMk/>
            <pc:sldMk cId="2312588837" sldId="371"/>
            <ac:picMk id="15362" creationId="{FF4D9E36-ACD3-4F4A-9EFB-1878DBC54F8F}"/>
          </ac:picMkLst>
        </pc:picChg>
      </pc:sldChg>
      <pc:sldChg chg="addSp delSp modSp add mod ord">
        <pc:chgData name="Michael PRUVOST" userId="8f2a33a4f218d1ba" providerId="LiveId" clId="{A83A7A78-B0BA-46BF-99C1-3CE15D32FCC3}" dt="2020-09-08T15:09:36.239" v="51430" actId="313"/>
        <pc:sldMkLst>
          <pc:docMk/>
          <pc:sldMk cId="1916831428" sldId="372"/>
        </pc:sldMkLst>
        <pc:spChg chg="mod">
          <ac:chgData name="Michael PRUVOST" userId="8f2a33a4f218d1ba" providerId="LiveId" clId="{A83A7A78-B0BA-46BF-99C1-3CE15D32FCC3}" dt="2020-09-08T15:09:36.239" v="51430" actId="313"/>
          <ac:spMkLst>
            <pc:docMk/>
            <pc:sldMk cId="1916831428" sldId="372"/>
            <ac:spMk id="3" creationId="{5FB0C328-7132-41FD-8321-925AB4186242}"/>
          </ac:spMkLst>
        </pc:spChg>
        <pc:spChg chg="mod">
          <ac:chgData name="Michael PRUVOST" userId="8f2a33a4f218d1ba" providerId="LiveId" clId="{A83A7A78-B0BA-46BF-99C1-3CE15D32FCC3}" dt="2020-09-08T14:00:29.450" v="47527" actId="20577"/>
          <ac:spMkLst>
            <pc:docMk/>
            <pc:sldMk cId="1916831428" sldId="372"/>
            <ac:spMk id="4" creationId="{4D516E6C-0D04-40D0-9234-6AFAD0B46875}"/>
          </ac:spMkLst>
        </pc:spChg>
        <pc:picChg chg="del">
          <ac:chgData name="Michael PRUVOST" userId="8f2a33a4f218d1ba" providerId="LiveId" clId="{A83A7A78-B0BA-46BF-99C1-3CE15D32FCC3}" dt="2020-09-08T14:02:49.763" v="47530" actId="478"/>
          <ac:picMkLst>
            <pc:docMk/>
            <pc:sldMk cId="1916831428" sldId="372"/>
            <ac:picMk id="12290" creationId="{912323B0-EEB8-4EBB-AA56-29B261903EE9}"/>
          </ac:picMkLst>
        </pc:picChg>
        <pc:picChg chg="add mod">
          <ac:chgData name="Michael PRUVOST" userId="8f2a33a4f218d1ba" providerId="LiveId" clId="{A83A7A78-B0BA-46BF-99C1-3CE15D32FCC3}" dt="2020-09-08T14:03:00.020" v="47532" actId="1076"/>
          <ac:picMkLst>
            <pc:docMk/>
            <pc:sldMk cId="1916831428" sldId="372"/>
            <ac:picMk id="14338" creationId="{743B3868-0016-4DDF-A0A1-F7437C00C08C}"/>
          </ac:picMkLst>
        </pc:picChg>
      </pc:sldChg>
      <pc:sldChg chg="addSp delSp modSp add mod">
        <pc:chgData name="Michael PRUVOST" userId="8f2a33a4f218d1ba" providerId="LiveId" clId="{A83A7A78-B0BA-46BF-99C1-3CE15D32FCC3}" dt="2020-09-10T16:48:55.572" v="67954" actId="20577"/>
        <pc:sldMkLst>
          <pc:docMk/>
          <pc:sldMk cId="910754427" sldId="373"/>
        </pc:sldMkLst>
        <pc:spChg chg="mod">
          <ac:chgData name="Michael PRUVOST" userId="8f2a33a4f218d1ba" providerId="LiveId" clId="{A83A7A78-B0BA-46BF-99C1-3CE15D32FCC3}" dt="2020-09-10T16:48:55.572" v="67954" actId="20577"/>
          <ac:spMkLst>
            <pc:docMk/>
            <pc:sldMk cId="910754427" sldId="373"/>
            <ac:spMk id="3" creationId="{5FB0C328-7132-41FD-8321-925AB4186242}"/>
          </ac:spMkLst>
        </pc:spChg>
        <pc:spChg chg="mod">
          <ac:chgData name="Michael PRUVOST" userId="8f2a33a4f218d1ba" providerId="LiveId" clId="{A83A7A78-B0BA-46BF-99C1-3CE15D32FCC3}" dt="2020-09-08T14:12:47.212" v="47783" actId="20577"/>
          <ac:spMkLst>
            <pc:docMk/>
            <pc:sldMk cId="910754427" sldId="373"/>
            <ac:spMk id="4" creationId="{4D516E6C-0D04-40D0-9234-6AFAD0B46875}"/>
          </ac:spMkLst>
        </pc:spChg>
        <pc:picChg chg="del">
          <ac:chgData name="Michael PRUVOST" userId="8f2a33a4f218d1ba" providerId="LiveId" clId="{A83A7A78-B0BA-46BF-99C1-3CE15D32FCC3}" dt="2020-09-08T14:12:51.917" v="47784" actId="478"/>
          <ac:picMkLst>
            <pc:docMk/>
            <pc:sldMk cId="910754427" sldId="373"/>
            <ac:picMk id="14338" creationId="{743B3868-0016-4DDF-A0A1-F7437C00C08C}"/>
          </ac:picMkLst>
        </pc:picChg>
        <pc:picChg chg="add mod">
          <ac:chgData name="Michael PRUVOST" userId="8f2a33a4f218d1ba" providerId="LiveId" clId="{A83A7A78-B0BA-46BF-99C1-3CE15D32FCC3}" dt="2020-09-08T14:13:31.760" v="47788" actId="1076"/>
          <ac:picMkLst>
            <pc:docMk/>
            <pc:sldMk cId="910754427" sldId="373"/>
            <ac:picMk id="16386" creationId="{B768CA83-CFDB-4D93-ACA4-0670E0438FDD}"/>
          </ac:picMkLst>
        </pc:picChg>
      </pc:sldChg>
      <pc:sldChg chg="addSp delSp modSp add mod">
        <pc:chgData name="Michael PRUVOST" userId="8f2a33a4f218d1ba" providerId="LiveId" clId="{A83A7A78-B0BA-46BF-99C1-3CE15D32FCC3}" dt="2020-09-08T14:46:26.843" v="48972" actId="1076"/>
        <pc:sldMkLst>
          <pc:docMk/>
          <pc:sldMk cId="1586289449" sldId="374"/>
        </pc:sldMkLst>
        <pc:spChg chg="mod">
          <ac:chgData name="Michael PRUVOST" userId="8f2a33a4f218d1ba" providerId="LiveId" clId="{A83A7A78-B0BA-46BF-99C1-3CE15D32FCC3}" dt="2020-09-08T14:45:06.469" v="48903" actId="20577"/>
          <ac:spMkLst>
            <pc:docMk/>
            <pc:sldMk cId="1586289449" sldId="374"/>
            <ac:spMk id="3" creationId="{2BD5FE23-48CD-4994-ABD8-4769368C1418}"/>
          </ac:spMkLst>
        </pc:spChg>
        <pc:spChg chg="add mod">
          <ac:chgData name="Michael PRUVOST" userId="8f2a33a4f218d1ba" providerId="LiveId" clId="{A83A7A78-B0BA-46BF-99C1-3CE15D32FCC3}" dt="2020-09-08T14:46:26.843" v="48972" actId="1076"/>
          <ac:spMkLst>
            <pc:docMk/>
            <pc:sldMk cId="1586289449" sldId="374"/>
            <ac:spMk id="6" creationId="{302ACAAC-2635-4C35-A677-9E6B6CAE63D7}"/>
          </ac:spMkLst>
        </pc:spChg>
        <pc:spChg chg="del">
          <ac:chgData name="Michael PRUVOST" userId="8f2a33a4f218d1ba" providerId="LiveId" clId="{A83A7A78-B0BA-46BF-99C1-3CE15D32FCC3}" dt="2020-09-08T14:38:36.312" v="48270" actId="478"/>
          <ac:spMkLst>
            <pc:docMk/>
            <pc:sldMk cId="1586289449" sldId="374"/>
            <ac:spMk id="8" creationId="{5266BED6-2EC9-4CAD-928F-0EA763297327}"/>
          </ac:spMkLst>
        </pc:spChg>
        <pc:picChg chg="del">
          <ac:chgData name="Michael PRUVOST" userId="8f2a33a4f218d1ba" providerId="LiveId" clId="{A83A7A78-B0BA-46BF-99C1-3CE15D32FCC3}" dt="2020-09-08T14:38:36.312" v="48270" actId="478"/>
          <ac:picMkLst>
            <pc:docMk/>
            <pc:sldMk cId="1586289449" sldId="374"/>
            <ac:picMk id="7" creationId="{948B1160-819D-4CC3-A09C-A3ED0873EF4D}"/>
          </ac:picMkLst>
        </pc:picChg>
        <pc:picChg chg="add mod">
          <ac:chgData name="Michael PRUVOST" userId="8f2a33a4f218d1ba" providerId="LiveId" clId="{A83A7A78-B0BA-46BF-99C1-3CE15D32FCC3}" dt="2020-09-08T14:43:59.541" v="48771" actId="1076"/>
          <ac:picMkLst>
            <pc:docMk/>
            <pc:sldMk cId="1586289449" sldId="374"/>
            <ac:picMk id="17410" creationId="{8DBA6345-6AC7-42F7-834B-0C6EF4EDC03A}"/>
          </ac:picMkLst>
        </pc:picChg>
      </pc:sldChg>
      <pc:sldChg chg="addSp delSp modSp add mod">
        <pc:chgData name="Michael PRUVOST" userId="8f2a33a4f218d1ba" providerId="LiveId" clId="{A83A7A78-B0BA-46BF-99C1-3CE15D32FCC3}" dt="2020-09-08T15:04:12.017" v="50867" actId="20577"/>
        <pc:sldMkLst>
          <pc:docMk/>
          <pc:sldMk cId="2362000719" sldId="375"/>
        </pc:sldMkLst>
        <pc:spChg chg="mod">
          <ac:chgData name="Michael PRUVOST" userId="8f2a33a4f218d1ba" providerId="LiveId" clId="{A83A7A78-B0BA-46BF-99C1-3CE15D32FCC3}" dt="2020-09-08T14:54:27.692" v="49721" actId="14100"/>
          <ac:spMkLst>
            <pc:docMk/>
            <pc:sldMk cId="2362000719" sldId="375"/>
            <ac:spMk id="3" creationId="{2BD5FE23-48CD-4994-ABD8-4769368C1418}"/>
          </ac:spMkLst>
        </pc:spChg>
        <pc:spChg chg="mod">
          <ac:chgData name="Michael PRUVOST" userId="8f2a33a4f218d1ba" providerId="LiveId" clId="{A83A7A78-B0BA-46BF-99C1-3CE15D32FCC3}" dt="2020-09-08T15:04:12.017" v="50867" actId="20577"/>
          <ac:spMkLst>
            <pc:docMk/>
            <pc:sldMk cId="2362000719" sldId="375"/>
            <ac:spMk id="6" creationId="{302ACAAC-2635-4C35-A677-9E6B6CAE63D7}"/>
          </ac:spMkLst>
        </pc:spChg>
        <pc:spChg chg="add del mod">
          <ac:chgData name="Michael PRUVOST" userId="8f2a33a4f218d1ba" providerId="LiveId" clId="{A83A7A78-B0BA-46BF-99C1-3CE15D32FCC3}" dt="2020-09-08T14:54:20.542" v="49720" actId="478"/>
          <ac:spMkLst>
            <pc:docMk/>
            <pc:sldMk cId="2362000719" sldId="375"/>
            <ac:spMk id="7" creationId="{0D3EAFC8-5FA2-4C90-A30A-CFA7EFC80531}"/>
          </ac:spMkLst>
        </pc:spChg>
        <pc:graphicFrameChg chg="add del mod modGraphic">
          <ac:chgData name="Michael PRUVOST" userId="8f2a33a4f218d1ba" providerId="LiveId" clId="{A83A7A78-B0BA-46BF-99C1-3CE15D32FCC3}" dt="2020-09-08T14:54:20.542" v="49720" actId="478"/>
          <ac:graphicFrameMkLst>
            <pc:docMk/>
            <pc:sldMk cId="2362000719" sldId="375"/>
            <ac:graphicFrameMk id="8" creationId="{5FAE4375-7020-4F04-99BE-F3435C0C2FDD}"/>
          </ac:graphicFrameMkLst>
        </pc:graphicFrameChg>
      </pc:sldChg>
      <pc:sldChg chg="delSp modSp add mod">
        <pc:chgData name="Michael PRUVOST" userId="8f2a33a4f218d1ba" providerId="LiveId" clId="{A83A7A78-B0BA-46BF-99C1-3CE15D32FCC3}" dt="2020-09-08T14:54:11.690" v="49718" actId="1076"/>
        <pc:sldMkLst>
          <pc:docMk/>
          <pc:sldMk cId="1589306546" sldId="376"/>
        </pc:sldMkLst>
        <pc:spChg chg="mod">
          <ac:chgData name="Michael PRUVOST" userId="8f2a33a4f218d1ba" providerId="LiveId" clId="{A83A7A78-B0BA-46BF-99C1-3CE15D32FCC3}" dt="2020-09-08T14:54:11.690" v="49718" actId="1076"/>
          <ac:spMkLst>
            <pc:docMk/>
            <pc:sldMk cId="1589306546" sldId="376"/>
            <ac:spMk id="2" creationId="{A358A648-415B-4901-ABFD-8A510342A0F4}"/>
          </ac:spMkLst>
        </pc:spChg>
        <pc:spChg chg="del">
          <ac:chgData name="Michael PRUVOST" userId="8f2a33a4f218d1ba" providerId="LiveId" clId="{A83A7A78-B0BA-46BF-99C1-3CE15D32FCC3}" dt="2020-09-08T14:53:47.717" v="49713" actId="478"/>
          <ac:spMkLst>
            <pc:docMk/>
            <pc:sldMk cId="1589306546" sldId="376"/>
            <ac:spMk id="3" creationId="{2BD5FE23-48CD-4994-ABD8-4769368C1418}"/>
          </ac:spMkLst>
        </pc:spChg>
        <pc:spChg chg="del">
          <ac:chgData name="Michael PRUVOST" userId="8f2a33a4f218d1ba" providerId="LiveId" clId="{A83A7A78-B0BA-46BF-99C1-3CE15D32FCC3}" dt="2020-09-08T14:53:47.717" v="49713" actId="478"/>
          <ac:spMkLst>
            <pc:docMk/>
            <pc:sldMk cId="1589306546" sldId="376"/>
            <ac:spMk id="6" creationId="{302ACAAC-2635-4C35-A677-9E6B6CAE63D7}"/>
          </ac:spMkLst>
        </pc:spChg>
        <pc:spChg chg="mod">
          <ac:chgData name="Michael PRUVOST" userId="8f2a33a4f218d1ba" providerId="LiveId" clId="{A83A7A78-B0BA-46BF-99C1-3CE15D32FCC3}" dt="2020-09-08T14:53:53.575" v="49714" actId="1076"/>
          <ac:spMkLst>
            <pc:docMk/>
            <pc:sldMk cId="1589306546" sldId="376"/>
            <ac:spMk id="7" creationId="{0D3EAFC8-5FA2-4C90-A30A-CFA7EFC80531}"/>
          </ac:spMkLst>
        </pc:spChg>
        <pc:graphicFrameChg chg="mod modGraphic">
          <ac:chgData name="Michael PRUVOST" userId="8f2a33a4f218d1ba" providerId="LiveId" clId="{A83A7A78-B0BA-46BF-99C1-3CE15D32FCC3}" dt="2020-09-08T14:54:10.366" v="49717" actId="2062"/>
          <ac:graphicFrameMkLst>
            <pc:docMk/>
            <pc:sldMk cId="1589306546" sldId="376"/>
            <ac:graphicFrameMk id="8" creationId="{5FAE4375-7020-4F04-99BE-F3435C0C2FDD}"/>
          </ac:graphicFrameMkLst>
        </pc:graphicFrameChg>
      </pc:sldChg>
      <pc:sldChg chg="delSp modSp add mod ord">
        <pc:chgData name="Michael PRUVOST" userId="8f2a33a4f218d1ba" providerId="LiveId" clId="{A83A7A78-B0BA-46BF-99C1-3CE15D32FCC3}" dt="2020-09-08T15:04:56.481" v="50873" actId="14100"/>
        <pc:sldMkLst>
          <pc:docMk/>
          <pc:sldMk cId="2486678738" sldId="377"/>
        </pc:sldMkLst>
        <pc:spChg chg="mod">
          <ac:chgData name="Michael PRUVOST" userId="8f2a33a4f218d1ba" providerId="LiveId" clId="{A83A7A78-B0BA-46BF-99C1-3CE15D32FCC3}" dt="2020-09-08T15:04:56.481" v="50873" actId="14100"/>
          <ac:spMkLst>
            <pc:docMk/>
            <pc:sldMk cId="2486678738" sldId="377"/>
            <ac:spMk id="3" creationId="{2BD5FE23-48CD-4994-ABD8-4769368C1418}"/>
          </ac:spMkLst>
        </pc:spChg>
        <pc:spChg chg="del">
          <ac:chgData name="Michael PRUVOST" userId="8f2a33a4f218d1ba" providerId="LiveId" clId="{A83A7A78-B0BA-46BF-99C1-3CE15D32FCC3}" dt="2020-09-08T14:55:08.616" v="49725" actId="478"/>
          <ac:spMkLst>
            <pc:docMk/>
            <pc:sldMk cId="2486678738" sldId="377"/>
            <ac:spMk id="6" creationId="{302ACAAC-2635-4C35-A677-9E6B6CAE63D7}"/>
          </ac:spMkLst>
        </pc:spChg>
      </pc:sldChg>
      <pc:sldChg chg="modSp add mod">
        <pc:chgData name="Michael PRUVOST" userId="8f2a33a4f218d1ba" providerId="LiveId" clId="{A83A7A78-B0BA-46BF-99C1-3CE15D32FCC3}" dt="2020-09-08T15:04:49.867" v="50872" actId="14100"/>
        <pc:sldMkLst>
          <pc:docMk/>
          <pc:sldMk cId="3890506848" sldId="378"/>
        </pc:sldMkLst>
        <pc:spChg chg="mod">
          <ac:chgData name="Michael PRUVOST" userId="8f2a33a4f218d1ba" providerId="LiveId" clId="{A83A7A78-B0BA-46BF-99C1-3CE15D32FCC3}" dt="2020-09-08T15:04:49.867" v="50872" actId="14100"/>
          <ac:spMkLst>
            <pc:docMk/>
            <pc:sldMk cId="3890506848" sldId="378"/>
            <ac:spMk id="3" creationId="{2BD5FE23-48CD-4994-ABD8-4769368C1418}"/>
          </ac:spMkLst>
        </pc:spChg>
        <pc:spChg chg="mod">
          <ac:chgData name="Michael PRUVOST" userId="8f2a33a4f218d1ba" providerId="LiveId" clId="{A83A7A78-B0BA-46BF-99C1-3CE15D32FCC3}" dt="2020-09-08T15:04:04.231" v="50865" actId="20577"/>
          <ac:spMkLst>
            <pc:docMk/>
            <pc:sldMk cId="3890506848" sldId="378"/>
            <ac:spMk id="6" creationId="{302ACAAC-2635-4C35-A677-9E6B6CAE63D7}"/>
          </ac:spMkLst>
        </pc:spChg>
      </pc:sldChg>
      <pc:sldChg chg="modSp add mod">
        <pc:chgData name="Michael PRUVOST" userId="8f2a33a4f218d1ba" providerId="LiveId" clId="{A83A7A78-B0BA-46BF-99C1-3CE15D32FCC3}" dt="2020-09-08T15:09:15.627" v="51429" actId="20577"/>
        <pc:sldMkLst>
          <pc:docMk/>
          <pc:sldMk cId="2830898512" sldId="379"/>
        </pc:sldMkLst>
        <pc:spChg chg="mod">
          <ac:chgData name="Michael PRUVOST" userId="8f2a33a4f218d1ba" providerId="LiveId" clId="{A83A7A78-B0BA-46BF-99C1-3CE15D32FCC3}" dt="2020-09-08T15:09:15.627" v="51429" actId="20577"/>
          <ac:spMkLst>
            <pc:docMk/>
            <pc:sldMk cId="2830898512" sldId="379"/>
            <ac:spMk id="3" creationId="{2BD5FE23-48CD-4994-ABD8-4769368C1418}"/>
          </ac:spMkLst>
        </pc:spChg>
        <pc:spChg chg="mod">
          <ac:chgData name="Michael PRUVOST" userId="8f2a33a4f218d1ba" providerId="LiveId" clId="{A83A7A78-B0BA-46BF-99C1-3CE15D32FCC3}" dt="2020-09-08T15:03:57.747" v="50863" actId="20577"/>
          <ac:spMkLst>
            <pc:docMk/>
            <pc:sldMk cId="2830898512" sldId="379"/>
            <ac:spMk id="6" creationId="{302ACAAC-2635-4C35-A677-9E6B6CAE63D7}"/>
          </ac:spMkLst>
        </pc:spChg>
      </pc:sldChg>
      <pc:sldChg chg="modSp add mod">
        <pc:chgData name="Michael PRUVOST" userId="8f2a33a4f218d1ba" providerId="LiveId" clId="{A83A7A78-B0BA-46BF-99C1-3CE15D32FCC3}" dt="2020-09-08T15:04:37.065" v="50870" actId="14100"/>
        <pc:sldMkLst>
          <pc:docMk/>
          <pc:sldMk cId="1008866725" sldId="380"/>
        </pc:sldMkLst>
        <pc:spChg chg="mod">
          <ac:chgData name="Michael PRUVOST" userId="8f2a33a4f218d1ba" providerId="LiveId" clId="{A83A7A78-B0BA-46BF-99C1-3CE15D32FCC3}" dt="2020-09-08T15:04:37.065" v="50870" actId="14100"/>
          <ac:spMkLst>
            <pc:docMk/>
            <pc:sldMk cId="1008866725" sldId="380"/>
            <ac:spMk id="3" creationId="{2BD5FE23-48CD-4994-ABD8-4769368C1418}"/>
          </ac:spMkLst>
        </pc:spChg>
      </pc:sldChg>
      <pc:sldChg chg="modSp add mod">
        <pc:chgData name="Michael PRUVOST" userId="8f2a33a4f218d1ba" providerId="LiveId" clId="{A83A7A78-B0BA-46BF-99C1-3CE15D32FCC3}" dt="2020-09-08T15:15:27.727" v="52096" actId="20577"/>
        <pc:sldMkLst>
          <pc:docMk/>
          <pc:sldMk cId="53694250" sldId="381"/>
        </pc:sldMkLst>
        <pc:spChg chg="mod">
          <ac:chgData name="Michael PRUVOST" userId="8f2a33a4f218d1ba" providerId="LiveId" clId="{A83A7A78-B0BA-46BF-99C1-3CE15D32FCC3}" dt="2020-09-08T15:15:27.727" v="52096" actId="20577"/>
          <ac:spMkLst>
            <pc:docMk/>
            <pc:sldMk cId="53694250" sldId="381"/>
            <ac:spMk id="3" creationId="{2BD5FE23-48CD-4994-ABD8-4769368C1418}"/>
          </ac:spMkLst>
        </pc:spChg>
        <pc:spChg chg="mod">
          <ac:chgData name="Michael PRUVOST" userId="8f2a33a4f218d1ba" providerId="LiveId" clId="{A83A7A78-B0BA-46BF-99C1-3CE15D32FCC3}" dt="2020-09-08T15:11:28.654" v="51549" actId="6549"/>
          <ac:spMkLst>
            <pc:docMk/>
            <pc:sldMk cId="53694250" sldId="381"/>
            <ac:spMk id="6" creationId="{302ACAAC-2635-4C35-A677-9E6B6CAE63D7}"/>
          </ac:spMkLst>
        </pc:spChg>
      </pc:sldChg>
      <pc:sldChg chg="modSp add mod">
        <pc:chgData name="Michael PRUVOST" userId="8f2a33a4f218d1ba" providerId="LiveId" clId="{A83A7A78-B0BA-46BF-99C1-3CE15D32FCC3}" dt="2020-09-08T15:20:38.334" v="52610" actId="20577"/>
        <pc:sldMkLst>
          <pc:docMk/>
          <pc:sldMk cId="811497861" sldId="382"/>
        </pc:sldMkLst>
        <pc:spChg chg="mod">
          <ac:chgData name="Michael PRUVOST" userId="8f2a33a4f218d1ba" providerId="LiveId" clId="{A83A7A78-B0BA-46BF-99C1-3CE15D32FCC3}" dt="2020-09-08T15:20:38.334" v="52610" actId="20577"/>
          <ac:spMkLst>
            <pc:docMk/>
            <pc:sldMk cId="811497861" sldId="382"/>
            <ac:spMk id="3" creationId="{2BD5FE23-48CD-4994-ABD8-4769368C1418}"/>
          </ac:spMkLst>
        </pc:spChg>
        <pc:spChg chg="mod">
          <ac:chgData name="Michael PRUVOST" userId="8f2a33a4f218d1ba" providerId="LiveId" clId="{A83A7A78-B0BA-46BF-99C1-3CE15D32FCC3}" dt="2020-09-08T15:16:44.551" v="52182" actId="20577"/>
          <ac:spMkLst>
            <pc:docMk/>
            <pc:sldMk cId="811497861" sldId="382"/>
            <ac:spMk id="6" creationId="{302ACAAC-2635-4C35-A677-9E6B6CAE63D7}"/>
          </ac:spMkLst>
        </pc:spChg>
      </pc:sldChg>
      <pc:sldChg chg="delSp modSp add mod">
        <pc:chgData name="Michael PRUVOST" userId="8f2a33a4f218d1ba" providerId="LiveId" clId="{A83A7A78-B0BA-46BF-99C1-3CE15D32FCC3}" dt="2020-09-08T15:23:03.343" v="52840" actId="20577"/>
        <pc:sldMkLst>
          <pc:docMk/>
          <pc:sldMk cId="3344085131" sldId="383"/>
        </pc:sldMkLst>
        <pc:spChg chg="mod">
          <ac:chgData name="Michael PRUVOST" userId="8f2a33a4f218d1ba" providerId="LiveId" clId="{A83A7A78-B0BA-46BF-99C1-3CE15D32FCC3}" dt="2020-09-08T15:23:03.343" v="52840" actId="20577"/>
          <ac:spMkLst>
            <pc:docMk/>
            <pc:sldMk cId="3344085131" sldId="383"/>
            <ac:spMk id="3" creationId="{2BD5FE23-48CD-4994-ABD8-4769368C1418}"/>
          </ac:spMkLst>
        </pc:spChg>
        <pc:spChg chg="del">
          <ac:chgData name="Michael PRUVOST" userId="8f2a33a4f218d1ba" providerId="LiveId" clId="{A83A7A78-B0BA-46BF-99C1-3CE15D32FCC3}" dt="2020-09-08T15:20:53.551" v="52612" actId="478"/>
          <ac:spMkLst>
            <pc:docMk/>
            <pc:sldMk cId="3344085131" sldId="383"/>
            <ac:spMk id="6" creationId="{302ACAAC-2635-4C35-A677-9E6B6CAE63D7}"/>
          </ac:spMkLst>
        </pc:spChg>
      </pc:sldChg>
      <pc:sldChg chg="addSp modSp add mod">
        <pc:chgData name="Michael PRUVOST" userId="8f2a33a4f218d1ba" providerId="LiveId" clId="{A83A7A78-B0BA-46BF-99C1-3CE15D32FCC3}" dt="2020-09-10T13:15:40.681" v="67925" actId="20577"/>
        <pc:sldMkLst>
          <pc:docMk/>
          <pc:sldMk cId="3155164258" sldId="384"/>
        </pc:sldMkLst>
        <pc:spChg chg="mod">
          <ac:chgData name="Michael PRUVOST" userId="8f2a33a4f218d1ba" providerId="LiveId" clId="{A83A7A78-B0BA-46BF-99C1-3CE15D32FCC3}" dt="2020-09-08T15:26:59.733" v="53129" actId="20577"/>
          <ac:spMkLst>
            <pc:docMk/>
            <pc:sldMk cId="3155164258" sldId="384"/>
            <ac:spMk id="3" creationId="{2BD5FE23-48CD-4994-ABD8-4769368C1418}"/>
          </ac:spMkLst>
        </pc:spChg>
        <pc:spChg chg="mod">
          <ac:chgData name="Michael PRUVOST" userId="8f2a33a4f218d1ba" providerId="LiveId" clId="{A83A7A78-B0BA-46BF-99C1-3CE15D32FCC3}" dt="2020-09-08T15:23:55.373" v="52873" actId="20577"/>
          <ac:spMkLst>
            <pc:docMk/>
            <pc:sldMk cId="3155164258" sldId="384"/>
            <ac:spMk id="6" creationId="{302ACAAC-2635-4C35-A677-9E6B6CAE63D7}"/>
          </ac:spMkLst>
        </pc:spChg>
        <pc:spChg chg="add mod">
          <ac:chgData name="Michael PRUVOST" userId="8f2a33a4f218d1ba" providerId="LiveId" clId="{A83A7A78-B0BA-46BF-99C1-3CE15D32FCC3}" dt="2020-09-10T13:15:40.681" v="67925" actId="20577"/>
          <ac:spMkLst>
            <pc:docMk/>
            <pc:sldMk cId="3155164258" sldId="384"/>
            <ac:spMk id="7" creationId="{5024EB87-7208-44B9-A20D-62A6B27AECCE}"/>
          </ac:spMkLst>
        </pc:spChg>
      </pc:sldChg>
      <pc:sldChg chg="modSp add mod">
        <pc:chgData name="Michael PRUVOST" userId="8f2a33a4f218d1ba" providerId="LiveId" clId="{A83A7A78-B0BA-46BF-99C1-3CE15D32FCC3}" dt="2020-09-08T15:31:09.018" v="53544" actId="20577"/>
        <pc:sldMkLst>
          <pc:docMk/>
          <pc:sldMk cId="3846400751" sldId="385"/>
        </pc:sldMkLst>
        <pc:spChg chg="mod">
          <ac:chgData name="Michael PRUVOST" userId="8f2a33a4f218d1ba" providerId="LiveId" clId="{A83A7A78-B0BA-46BF-99C1-3CE15D32FCC3}" dt="2020-09-08T15:31:09.018" v="53544" actId="20577"/>
          <ac:spMkLst>
            <pc:docMk/>
            <pc:sldMk cId="3846400751" sldId="385"/>
            <ac:spMk id="3" creationId="{2BD5FE23-48CD-4994-ABD8-4769368C1418}"/>
          </ac:spMkLst>
        </pc:spChg>
        <pc:spChg chg="mod">
          <ac:chgData name="Michael PRUVOST" userId="8f2a33a4f218d1ba" providerId="LiveId" clId="{A83A7A78-B0BA-46BF-99C1-3CE15D32FCC3}" dt="2020-09-08T15:27:53.954" v="53146" actId="20577"/>
          <ac:spMkLst>
            <pc:docMk/>
            <pc:sldMk cId="3846400751" sldId="385"/>
            <ac:spMk id="6" creationId="{302ACAAC-2635-4C35-A677-9E6B6CAE63D7}"/>
          </ac:spMkLst>
        </pc:spChg>
      </pc:sldChg>
      <pc:sldChg chg="addSp delSp modSp add mod">
        <pc:chgData name="Michael PRUVOST" userId="8f2a33a4f218d1ba" providerId="LiveId" clId="{A83A7A78-B0BA-46BF-99C1-3CE15D32FCC3}" dt="2020-09-08T15:37:41.749" v="53956" actId="1076"/>
        <pc:sldMkLst>
          <pc:docMk/>
          <pc:sldMk cId="2357111626" sldId="386"/>
        </pc:sldMkLst>
        <pc:spChg chg="mod">
          <ac:chgData name="Michael PRUVOST" userId="8f2a33a4f218d1ba" providerId="LiveId" clId="{A83A7A78-B0BA-46BF-99C1-3CE15D32FCC3}" dt="2020-09-08T15:34:59.716" v="53683" actId="14100"/>
          <ac:spMkLst>
            <pc:docMk/>
            <pc:sldMk cId="2357111626" sldId="386"/>
            <ac:spMk id="3" creationId="{2BD5FE23-48CD-4994-ABD8-4769368C1418}"/>
          </ac:spMkLst>
        </pc:spChg>
        <pc:spChg chg="del mod">
          <ac:chgData name="Michael PRUVOST" userId="8f2a33a4f218d1ba" providerId="LiveId" clId="{A83A7A78-B0BA-46BF-99C1-3CE15D32FCC3}" dt="2020-09-08T15:33:08.283" v="53547" actId="478"/>
          <ac:spMkLst>
            <pc:docMk/>
            <pc:sldMk cId="2357111626" sldId="386"/>
            <ac:spMk id="6" creationId="{302ACAAC-2635-4C35-A677-9E6B6CAE63D7}"/>
          </ac:spMkLst>
        </pc:spChg>
        <pc:spChg chg="add mod">
          <ac:chgData name="Michael PRUVOST" userId="8f2a33a4f218d1ba" providerId="LiveId" clId="{A83A7A78-B0BA-46BF-99C1-3CE15D32FCC3}" dt="2020-09-08T15:37:14.231" v="53926" actId="14100"/>
          <ac:spMkLst>
            <pc:docMk/>
            <pc:sldMk cId="2357111626" sldId="386"/>
            <ac:spMk id="7" creationId="{D4AEEA38-1807-457C-B286-A278C3DBBAF0}"/>
          </ac:spMkLst>
        </pc:spChg>
        <pc:spChg chg="add mod">
          <ac:chgData name="Michael PRUVOST" userId="8f2a33a4f218d1ba" providerId="LiveId" clId="{A83A7A78-B0BA-46BF-99C1-3CE15D32FCC3}" dt="2020-09-08T15:37:41.749" v="53956" actId="1076"/>
          <ac:spMkLst>
            <pc:docMk/>
            <pc:sldMk cId="2357111626" sldId="386"/>
            <ac:spMk id="8" creationId="{31AD1B39-53FB-4385-89F4-0002473321D0}"/>
          </ac:spMkLst>
        </pc:spChg>
      </pc:sldChg>
      <pc:sldChg chg="addSp delSp modSp add mod">
        <pc:chgData name="Michael PRUVOST" userId="8f2a33a4f218d1ba" providerId="LiveId" clId="{A83A7A78-B0BA-46BF-99C1-3CE15D32FCC3}" dt="2020-09-10T13:07:23.796" v="67600" actId="1076"/>
        <pc:sldMkLst>
          <pc:docMk/>
          <pc:sldMk cId="366776785" sldId="387"/>
        </pc:sldMkLst>
        <pc:spChg chg="add del mod">
          <ac:chgData name="Michael PRUVOST" userId="8f2a33a4f218d1ba" providerId="LiveId" clId="{A83A7A78-B0BA-46BF-99C1-3CE15D32FCC3}" dt="2020-09-08T15:41:34.717" v="53986" actId="478"/>
          <ac:spMkLst>
            <pc:docMk/>
            <pc:sldMk cId="366776785" sldId="387"/>
            <ac:spMk id="3" creationId="{1ACD9F38-584B-4625-9A54-0981C753C14C}"/>
          </ac:spMkLst>
        </pc:spChg>
        <pc:spChg chg="del">
          <ac:chgData name="Michael PRUVOST" userId="8f2a33a4f218d1ba" providerId="LiveId" clId="{A83A7A78-B0BA-46BF-99C1-3CE15D32FCC3}" dt="2020-09-08T15:41:11.689" v="53959" actId="478"/>
          <ac:spMkLst>
            <pc:docMk/>
            <pc:sldMk cId="366776785" sldId="387"/>
            <ac:spMk id="4" creationId="{E4D81626-AAA3-42A6-8C02-C8BDCAFD1E4F}"/>
          </ac:spMkLst>
        </pc:spChg>
        <pc:spChg chg="del">
          <ac:chgData name="Michael PRUVOST" userId="8f2a33a4f218d1ba" providerId="LiveId" clId="{A83A7A78-B0BA-46BF-99C1-3CE15D32FCC3}" dt="2020-09-08T15:41:07.098" v="53958" actId="478"/>
          <ac:spMkLst>
            <pc:docMk/>
            <pc:sldMk cId="366776785" sldId="387"/>
            <ac:spMk id="11" creationId="{1055A15A-3FA1-47AE-ABEF-E2D6467CAD85}"/>
          </ac:spMkLst>
        </pc:spChg>
        <pc:spChg chg="del">
          <ac:chgData name="Michael PRUVOST" userId="8f2a33a4f218d1ba" providerId="LiveId" clId="{A83A7A78-B0BA-46BF-99C1-3CE15D32FCC3}" dt="2020-09-08T15:41:39.785" v="53988" actId="478"/>
          <ac:spMkLst>
            <pc:docMk/>
            <pc:sldMk cId="366776785" sldId="387"/>
            <ac:spMk id="12" creationId="{DF8A58E3-39C3-4170-AA23-7AE8E33ED121}"/>
          </ac:spMkLst>
        </pc:spChg>
        <pc:spChg chg="add mod">
          <ac:chgData name="Michael PRUVOST" userId="8f2a33a4f218d1ba" providerId="LiveId" clId="{A83A7A78-B0BA-46BF-99C1-3CE15D32FCC3}" dt="2020-09-10T12:16:43.380" v="67578" actId="947"/>
          <ac:spMkLst>
            <pc:docMk/>
            <pc:sldMk cId="366776785" sldId="387"/>
            <ac:spMk id="13" creationId="{03E514D3-1592-44EA-B6FC-1FB0100D9480}"/>
          </ac:spMkLst>
        </pc:spChg>
        <pc:spChg chg="add mod">
          <ac:chgData name="Michael PRUVOST" userId="8f2a33a4f218d1ba" providerId="LiveId" clId="{A83A7A78-B0BA-46BF-99C1-3CE15D32FCC3}" dt="2020-09-10T13:07:23.796" v="67600" actId="1076"/>
          <ac:spMkLst>
            <pc:docMk/>
            <pc:sldMk cId="366776785" sldId="387"/>
            <ac:spMk id="14" creationId="{8498ADF2-FE6F-48A7-A574-37D4FF00CBF2}"/>
          </ac:spMkLst>
        </pc:spChg>
        <pc:picChg chg="del">
          <ac:chgData name="Michael PRUVOST" userId="8f2a33a4f218d1ba" providerId="LiveId" clId="{A83A7A78-B0BA-46BF-99C1-3CE15D32FCC3}" dt="2020-09-08T15:41:07.098" v="53958" actId="478"/>
          <ac:picMkLst>
            <pc:docMk/>
            <pc:sldMk cId="366776785" sldId="387"/>
            <ac:picMk id="10" creationId="{FC2705AA-4409-4F5C-9B72-57E321965453}"/>
          </ac:picMkLst>
        </pc:picChg>
        <pc:picChg chg="del">
          <ac:chgData name="Michael PRUVOST" userId="8f2a33a4f218d1ba" providerId="LiveId" clId="{A83A7A78-B0BA-46BF-99C1-3CE15D32FCC3}" dt="2020-09-08T15:41:36.480" v="53987" actId="478"/>
          <ac:picMkLst>
            <pc:docMk/>
            <pc:sldMk cId="366776785" sldId="387"/>
            <ac:picMk id="5122" creationId="{8BEF3205-CA7E-460E-9A21-400981A48A5D}"/>
          </ac:picMkLst>
        </pc:picChg>
        <pc:picChg chg="add mod">
          <ac:chgData name="Michael PRUVOST" userId="8f2a33a4f218d1ba" providerId="LiveId" clId="{A83A7A78-B0BA-46BF-99C1-3CE15D32FCC3}" dt="2020-09-10T12:16:09.230" v="67550" actId="1076"/>
          <ac:picMkLst>
            <pc:docMk/>
            <pc:sldMk cId="366776785" sldId="387"/>
            <ac:picMk id="18434" creationId="{7CDF4AA2-218E-4C00-B0A9-20160FEED2E1}"/>
          </ac:picMkLst>
        </pc:picChg>
      </pc:sldChg>
      <pc:sldChg chg="add del">
        <pc:chgData name="Michael PRUVOST" userId="8f2a33a4f218d1ba" providerId="LiveId" clId="{A83A7A78-B0BA-46BF-99C1-3CE15D32FCC3}" dt="2020-09-08T15:33:26.653" v="53570"/>
        <pc:sldMkLst>
          <pc:docMk/>
          <pc:sldMk cId="2369479284" sldId="387"/>
        </pc:sldMkLst>
      </pc:sldChg>
      <pc:sldChg chg="addSp delSp modSp new mod modClrScheme chgLayout">
        <pc:chgData name="Michael PRUVOST" userId="8f2a33a4f218d1ba" providerId="LiveId" clId="{A83A7A78-B0BA-46BF-99C1-3CE15D32FCC3}" dt="2020-09-10T17:10:53.558" v="68153" actId="20577"/>
        <pc:sldMkLst>
          <pc:docMk/>
          <pc:sldMk cId="1014409143" sldId="388"/>
        </pc:sldMkLst>
        <pc:spChg chg="del">
          <ac:chgData name="Michael PRUVOST" userId="8f2a33a4f218d1ba" providerId="LiveId" clId="{A83A7A78-B0BA-46BF-99C1-3CE15D32FCC3}" dt="2020-09-08T16:31:00.667" v="55181" actId="22"/>
          <ac:spMkLst>
            <pc:docMk/>
            <pc:sldMk cId="1014409143" sldId="388"/>
            <ac:spMk id="2" creationId="{E8D4F4E4-2F63-4729-BBB9-A3A744A305E0}"/>
          </ac:spMkLst>
        </pc:spChg>
        <pc:spChg chg="mod ord">
          <ac:chgData name="Michael PRUVOST" userId="8f2a33a4f218d1ba" providerId="LiveId" clId="{A83A7A78-B0BA-46BF-99C1-3CE15D32FCC3}" dt="2020-09-10T17:10:53.558" v="68153" actId="20577"/>
          <ac:spMkLst>
            <pc:docMk/>
            <pc:sldMk cId="1014409143" sldId="388"/>
            <ac:spMk id="3" creationId="{5A82D98E-C742-47D3-B488-989579076171}"/>
          </ac:spMkLst>
        </pc:spChg>
        <pc:spChg chg="del mod">
          <ac:chgData name="Michael PRUVOST" userId="8f2a33a4f218d1ba" providerId="LiveId" clId="{A83A7A78-B0BA-46BF-99C1-3CE15D32FCC3}" dt="2020-09-08T16:33:45.011" v="55337" actId="700"/>
          <ac:spMkLst>
            <pc:docMk/>
            <pc:sldMk cId="1014409143" sldId="388"/>
            <ac:spMk id="4" creationId="{71EA8A84-095C-4D73-A401-A9F5A35D6E3A}"/>
          </ac:spMkLst>
        </pc:spChg>
        <pc:spChg chg="mod ord">
          <ac:chgData name="Michael PRUVOST" userId="8f2a33a4f218d1ba" providerId="LiveId" clId="{A83A7A78-B0BA-46BF-99C1-3CE15D32FCC3}" dt="2020-09-08T16:33:45.011" v="55337" actId="700"/>
          <ac:spMkLst>
            <pc:docMk/>
            <pc:sldMk cId="1014409143" sldId="388"/>
            <ac:spMk id="5" creationId="{E73354D7-3FE5-4E12-948A-08F947EC43F5}"/>
          </ac:spMkLst>
        </pc:spChg>
        <pc:spChg chg="mod ord">
          <ac:chgData name="Michael PRUVOST" userId="8f2a33a4f218d1ba" providerId="LiveId" clId="{A83A7A78-B0BA-46BF-99C1-3CE15D32FCC3}" dt="2020-09-08T16:33:45.011" v="55337" actId="700"/>
          <ac:spMkLst>
            <pc:docMk/>
            <pc:sldMk cId="1014409143" sldId="388"/>
            <ac:spMk id="6" creationId="{D88B1C61-1168-46C3-ACFF-2975FA6AF9EF}"/>
          </ac:spMkLst>
        </pc:spChg>
        <pc:spChg chg="mod ord">
          <ac:chgData name="Michael PRUVOST" userId="8f2a33a4f218d1ba" providerId="LiveId" clId="{A83A7A78-B0BA-46BF-99C1-3CE15D32FCC3}" dt="2020-09-08T16:33:45.011" v="55337" actId="700"/>
          <ac:spMkLst>
            <pc:docMk/>
            <pc:sldMk cId="1014409143" sldId="388"/>
            <ac:spMk id="7" creationId="{3024B93B-6C3F-4A98-BEF9-59717CAA3E0C}"/>
          </ac:spMkLst>
        </pc:spChg>
        <pc:spChg chg="add del mod">
          <ac:chgData name="Michael PRUVOST" userId="8f2a33a4f218d1ba" providerId="LiveId" clId="{A83A7A78-B0BA-46BF-99C1-3CE15D32FCC3}" dt="2020-09-08T16:31:03.445" v="55182" actId="478"/>
          <ac:spMkLst>
            <pc:docMk/>
            <pc:sldMk cId="1014409143" sldId="388"/>
            <ac:spMk id="9" creationId="{CF0AEF61-E889-48B0-908B-47F6D293B5D7}"/>
          </ac:spMkLst>
        </pc:spChg>
        <pc:spChg chg="add mod ord">
          <ac:chgData name="Michael PRUVOST" userId="8f2a33a4f218d1ba" providerId="LiveId" clId="{A83A7A78-B0BA-46BF-99C1-3CE15D32FCC3}" dt="2020-09-08T16:33:45.011" v="55337" actId="700"/>
          <ac:spMkLst>
            <pc:docMk/>
            <pc:sldMk cId="1014409143" sldId="388"/>
            <ac:spMk id="11" creationId="{58C5CB6B-0026-4BF3-8474-9EB79184D129}"/>
          </ac:spMkLst>
        </pc:spChg>
        <pc:picChg chg="add mod">
          <ac:chgData name="Michael PRUVOST" userId="8f2a33a4f218d1ba" providerId="LiveId" clId="{A83A7A78-B0BA-46BF-99C1-3CE15D32FCC3}" dt="2020-09-08T16:38:45.276" v="55672" actId="14100"/>
          <ac:picMkLst>
            <pc:docMk/>
            <pc:sldMk cId="1014409143" sldId="388"/>
            <ac:picMk id="31746" creationId="{8195F900-D8D1-4261-85B0-F829D31A5D0D}"/>
          </ac:picMkLst>
        </pc:picChg>
      </pc:sldChg>
      <pc:sldChg chg="addSp modSp new mod ord">
        <pc:chgData name="Michael PRUVOST" userId="8f2a33a4f218d1ba" providerId="LiveId" clId="{A83A7A78-B0BA-46BF-99C1-3CE15D32FCC3}" dt="2020-09-10T17:11:02.009" v="68154" actId="20577"/>
        <pc:sldMkLst>
          <pc:docMk/>
          <pc:sldMk cId="1646692212" sldId="389"/>
        </pc:sldMkLst>
        <pc:spChg chg="mod">
          <ac:chgData name="Michael PRUVOST" userId="8f2a33a4f218d1ba" providerId="LiveId" clId="{A83A7A78-B0BA-46BF-99C1-3CE15D32FCC3}" dt="2020-09-08T16:41:47.884" v="55685" actId="122"/>
          <ac:spMkLst>
            <pc:docMk/>
            <pc:sldMk cId="1646692212" sldId="389"/>
            <ac:spMk id="2" creationId="{11617DF7-CC91-4676-BE44-0E7CA060D00E}"/>
          </ac:spMkLst>
        </pc:spChg>
        <pc:spChg chg="mod">
          <ac:chgData name="Michael PRUVOST" userId="8f2a33a4f218d1ba" providerId="LiveId" clId="{A83A7A78-B0BA-46BF-99C1-3CE15D32FCC3}" dt="2020-09-10T17:11:02.009" v="68154" actId="20577"/>
          <ac:spMkLst>
            <pc:docMk/>
            <pc:sldMk cId="1646692212" sldId="389"/>
            <ac:spMk id="3" creationId="{F479803E-90C4-4992-ABFB-E421AB1C64AB}"/>
          </ac:spMkLst>
        </pc:spChg>
        <pc:spChg chg="add mod">
          <ac:chgData name="Michael PRUVOST" userId="8f2a33a4f218d1ba" providerId="LiveId" clId="{A83A7A78-B0BA-46BF-99C1-3CE15D32FCC3}" dt="2020-09-08T16:44:09.473" v="55746" actId="179"/>
          <ac:spMkLst>
            <pc:docMk/>
            <pc:sldMk cId="1646692212" sldId="389"/>
            <ac:spMk id="7" creationId="{105466DA-32FB-4AD1-8BD4-3CE1CE7475DC}"/>
          </ac:spMkLst>
        </pc:spChg>
        <pc:picChg chg="add mod">
          <ac:chgData name="Michael PRUVOST" userId="8f2a33a4f218d1ba" providerId="LiveId" clId="{A83A7A78-B0BA-46BF-99C1-3CE15D32FCC3}" dt="2020-09-08T16:49:11.483" v="56199" actId="1076"/>
          <ac:picMkLst>
            <pc:docMk/>
            <pc:sldMk cId="1646692212" sldId="389"/>
            <ac:picMk id="32770" creationId="{BD90D7D9-BB33-4A59-A58D-DB6389356805}"/>
          </ac:picMkLst>
        </pc:picChg>
      </pc:sldChg>
      <pc:sldChg chg="addSp delSp modSp add mod">
        <pc:chgData name="Michael PRUVOST" userId="8f2a33a4f218d1ba" providerId="LiveId" clId="{A83A7A78-B0BA-46BF-99C1-3CE15D32FCC3}" dt="2020-09-10T17:11:28.282" v="68155" actId="20577"/>
        <pc:sldMkLst>
          <pc:docMk/>
          <pc:sldMk cId="3899108479" sldId="390"/>
        </pc:sldMkLst>
        <pc:spChg chg="mod">
          <ac:chgData name="Michael PRUVOST" userId="8f2a33a4f218d1ba" providerId="LiveId" clId="{A83A7A78-B0BA-46BF-99C1-3CE15D32FCC3}" dt="2020-09-10T17:11:28.282" v="68155" actId="20577"/>
          <ac:spMkLst>
            <pc:docMk/>
            <pc:sldMk cId="3899108479" sldId="390"/>
            <ac:spMk id="3" creationId="{F479803E-90C4-4992-ABFB-E421AB1C64AB}"/>
          </ac:spMkLst>
        </pc:spChg>
        <pc:spChg chg="del">
          <ac:chgData name="Michael PRUVOST" userId="8f2a33a4f218d1ba" providerId="LiveId" clId="{A83A7A78-B0BA-46BF-99C1-3CE15D32FCC3}" dt="2020-09-08T16:49:56.514" v="56203" actId="478"/>
          <ac:spMkLst>
            <pc:docMk/>
            <pc:sldMk cId="3899108479" sldId="390"/>
            <ac:spMk id="7" creationId="{105466DA-32FB-4AD1-8BD4-3CE1CE7475DC}"/>
          </ac:spMkLst>
        </pc:spChg>
        <pc:picChg chg="del">
          <ac:chgData name="Michael PRUVOST" userId="8f2a33a4f218d1ba" providerId="LiveId" clId="{A83A7A78-B0BA-46BF-99C1-3CE15D32FCC3}" dt="2020-09-08T16:54:10.612" v="56749" actId="478"/>
          <ac:picMkLst>
            <pc:docMk/>
            <pc:sldMk cId="3899108479" sldId="390"/>
            <ac:picMk id="32770" creationId="{BD90D7D9-BB33-4A59-A58D-DB6389356805}"/>
          </ac:picMkLst>
        </pc:picChg>
        <pc:picChg chg="add mod">
          <ac:chgData name="Michael PRUVOST" userId="8f2a33a4f218d1ba" providerId="LiveId" clId="{A83A7A78-B0BA-46BF-99C1-3CE15D32FCC3}" dt="2020-09-08T16:55:30.028" v="56755" actId="688"/>
          <ac:picMkLst>
            <pc:docMk/>
            <pc:sldMk cId="3899108479" sldId="390"/>
            <ac:picMk id="33794" creationId="{DA72BC17-2E75-49CF-A890-3EB04FF01329}"/>
          </ac:picMkLst>
        </pc:picChg>
        <pc:picChg chg="add mod">
          <ac:chgData name="Michael PRUVOST" userId="8f2a33a4f218d1ba" providerId="LiveId" clId="{A83A7A78-B0BA-46BF-99C1-3CE15D32FCC3}" dt="2020-09-08T16:56:18.345" v="56760" actId="14100"/>
          <ac:picMkLst>
            <pc:docMk/>
            <pc:sldMk cId="3899108479" sldId="390"/>
            <ac:picMk id="33796" creationId="{0E395AF3-03C3-475A-AFDD-5CC177181F65}"/>
          </ac:picMkLst>
        </pc:picChg>
        <pc:picChg chg="add mod">
          <ac:chgData name="Michael PRUVOST" userId="8f2a33a4f218d1ba" providerId="LiveId" clId="{A83A7A78-B0BA-46BF-99C1-3CE15D32FCC3}" dt="2020-09-08T16:57:29.460" v="56765" actId="14100"/>
          <ac:picMkLst>
            <pc:docMk/>
            <pc:sldMk cId="3899108479" sldId="390"/>
            <ac:picMk id="33798" creationId="{844EE85D-A9AE-4A20-B1F6-7D31A8E54244}"/>
          </ac:picMkLst>
        </pc:picChg>
      </pc:sldChg>
      <pc:sldChg chg="addSp modSp new mod">
        <pc:chgData name="Michael PRUVOST" userId="8f2a33a4f218d1ba" providerId="LiveId" clId="{A83A7A78-B0BA-46BF-99C1-3CE15D32FCC3}" dt="2020-09-08T17:16:15.296" v="57310" actId="14100"/>
        <pc:sldMkLst>
          <pc:docMk/>
          <pc:sldMk cId="506367751" sldId="391"/>
        </pc:sldMkLst>
        <pc:spChg chg="mod">
          <ac:chgData name="Michael PRUVOST" userId="8f2a33a4f218d1ba" providerId="LiveId" clId="{A83A7A78-B0BA-46BF-99C1-3CE15D32FCC3}" dt="2020-09-08T16:58:00.147" v="56768" actId="122"/>
          <ac:spMkLst>
            <pc:docMk/>
            <pc:sldMk cId="506367751" sldId="391"/>
            <ac:spMk id="2" creationId="{A0A6BC20-6D53-4B27-9346-AFB61756D553}"/>
          </ac:spMkLst>
        </pc:spChg>
        <pc:spChg chg="mod">
          <ac:chgData name="Michael PRUVOST" userId="8f2a33a4f218d1ba" providerId="LiveId" clId="{A83A7A78-B0BA-46BF-99C1-3CE15D32FCC3}" dt="2020-09-08T17:11:21.766" v="57300" actId="14100"/>
          <ac:spMkLst>
            <pc:docMk/>
            <pc:sldMk cId="506367751" sldId="391"/>
            <ac:spMk id="3" creationId="{C33EC21D-882D-42E6-A5E7-D8C79315672B}"/>
          </ac:spMkLst>
        </pc:spChg>
        <pc:picChg chg="add mod">
          <ac:chgData name="Michael PRUVOST" userId="8f2a33a4f218d1ba" providerId="LiveId" clId="{A83A7A78-B0BA-46BF-99C1-3CE15D32FCC3}" dt="2020-09-08T17:14:44.012" v="57304" actId="167"/>
          <ac:picMkLst>
            <pc:docMk/>
            <pc:sldMk cId="506367751" sldId="391"/>
            <ac:picMk id="34818" creationId="{8B78C498-8AC2-4F0F-8925-5D1805D78D7A}"/>
          </ac:picMkLst>
        </pc:picChg>
        <pc:picChg chg="add mod">
          <ac:chgData name="Michael PRUVOST" userId="8f2a33a4f218d1ba" providerId="LiveId" clId="{A83A7A78-B0BA-46BF-99C1-3CE15D32FCC3}" dt="2020-09-08T17:15:18.354" v="57307" actId="14100"/>
          <ac:picMkLst>
            <pc:docMk/>
            <pc:sldMk cId="506367751" sldId="391"/>
            <ac:picMk id="34820" creationId="{B3A40641-3E74-4B73-895C-740D04EF3C50}"/>
          </ac:picMkLst>
        </pc:picChg>
        <pc:picChg chg="add mod">
          <ac:chgData name="Michael PRUVOST" userId="8f2a33a4f218d1ba" providerId="LiveId" clId="{A83A7A78-B0BA-46BF-99C1-3CE15D32FCC3}" dt="2020-09-08T17:16:15.296" v="57310" actId="14100"/>
          <ac:picMkLst>
            <pc:docMk/>
            <pc:sldMk cId="506367751" sldId="391"/>
            <ac:picMk id="34822" creationId="{32DCB23C-2935-4F92-9427-04D3C59DF920}"/>
          </ac:picMkLst>
        </pc:picChg>
      </pc:sldChg>
      <pc:sldChg chg="addSp delSp modSp new mod">
        <pc:chgData name="Michael PRUVOST" userId="8f2a33a4f218d1ba" providerId="LiveId" clId="{A83A7A78-B0BA-46BF-99C1-3CE15D32FCC3}" dt="2020-09-08T17:57:02.311" v="58028" actId="167"/>
        <pc:sldMkLst>
          <pc:docMk/>
          <pc:sldMk cId="1524434028" sldId="392"/>
        </pc:sldMkLst>
        <pc:spChg chg="mod">
          <ac:chgData name="Michael PRUVOST" userId="8f2a33a4f218d1ba" providerId="LiveId" clId="{A83A7A78-B0BA-46BF-99C1-3CE15D32FCC3}" dt="2020-09-08T17:45:32.494" v="57316" actId="122"/>
          <ac:spMkLst>
            <pc:docMk/>
            <pc:sldMk cId="1524434028" sldId="392"/>
            <ac:spMk id="2" creationId="{C8052EE9-186D-43C8-A410-16FBE4B547D7}"/>
          </ac:spMkLst>
        </pc:spChg>
        <pc:spChg chg="add mod">
          <ac:chgData name="Michael PRUVOST" userId="8f2a33a4f218d1ba" providerId="LiveId" clId="{A83A7A78-B0BA-46BF-99C1-3CE15D32FCC3}" dt="2020-09-08T17:46:22.282" v="57378" actId="113"/>
          <ac:spMkLst>
            <pc:docMk/>
            <pc:sldMk cId="1524434028" sldId="392"/>
            <ac:spMk id="6" creationId="{0E707253-EF3B-4554-9037-60A73F75FEAD}"/>
          </ac:spMkLst>
        </pc:spChg>
        <pc:spChg chg="add mod">
          <ac:chgData name="Michael PRUVOST" userId="8f2a33a4f218d1ba" providerId="LiveId" clId="{A83A7A78-B0BA-46BF-99C1-3CE15D32FCC3}" dt="2020-09-08T17:55:31.199" v="58018" actId="1076"/>
          <ac:spMkLst>
            <pc:docMk/>
            <pc:sldMk cId="1524434028" sldId="392"/>
            <ac:spMk id="7" creationId="{4B8E572B-A45F-422E-8EC1-021865EC287D}"/>
          </ac:spMkLst>
        </pc:spChg>
        <pc:picChg chg="add del mod">
          <ac:chgData name="Michael PRUVOST" userId="8f2a33a4f218d1ba" providerId="LiveId" clId="{A83A7A78-B0BA-46BF-99C1-3CE15D32FCC3}" dt="2020-09-08T17:55:58.939" v="58022" actId="478"/>
          <ac:picMkLst>
            <pc:docMk/>
            <pc:sldMk cId="1524434028" sldId="392"/>
            <ac:picMk id="35842" creationId="{50E5E39E-B577-44C8-9287-8C13D325A31F}"/>
          </ac:picMkLst>
        </pc:picChg>
        <pc:picChg chg="add mod">
          <ac:chgData name="Michael PRUVOST" userId="8f2a33a4f218d1ba" providerId="LiveId" clId="{A83A7A78-B0BA-46BF-99C1-3CE15D32FCC3}" dt="2020-09-08T17:57:02.311" v="58028" actId="167"/>
          <ac:picMkLst>
            <pc:docMk/>
            <pc:sldMk cId="1524434028" sldId="392"/>
            <ac:picMk id="35844" creationId="{BAD10CF0-CCAE-40A0-A0A0-830BA18B3927}"/>
          </ac:picMkLst>
        </pc:picChg>
      </pc:sldChg>
      <pc:sldChg chg="addSp delSp modSp add mod">
        <pc:chgData name="Michael PRUVOST" userId="8f2a33a4f218d1ba" providerId="LiveId" clId="{A83A7A78-B0BA-46BF-99C1-3CE15D32FCC3}" dt="2020-09-10T17:12:08.360" v="68156" actId="20577"/>
        <pc:sldMkLst>
          <pc:docMk/>
          <pc:sldMk cId="2916629294" sldId="393"/>
        </pc:sldMkLst>
        <pc:spChg chg="mod">
          <ac:chgData name="Michael PRUVOST" userId="8f2a33a4f218d1ba" providerId="LiveId" clId="{A83A7A78-B0BA-46BF-99C1-3CE15D32FCC3}" dt="2020-09-10T17:12:08.360" v="68156" actId="20577"/>
          <ac:spMkLst>
            <pc:docMk/>
            <pc:sldMk cId="2916629294" sldId="393"/>
            <ac:spMk id="7" creationId="{4B8E572B-A45F-422E-8EC1-021865EC287D}"/>
          </ac:spMkLst>
        </pc:spChg>
        <pc:picChg chg="del">
          <ac:chgData name="Michael PRUVOST" userId="8f2a33a4f218d1ba" providerId="LiveId" clId="{A83A7A78-B0BA-46BF-99C1-3CE15D32FCC3}" dt="2020-09-08T17:57:21.236" v="58030" actId="478"/>
          <ac:picMkLst>
            <pc:docMk/>
            <pc:sldMk cId="2916629294" sldId="393"/>
            <ac:picMk id="35844" creationId="{BAD10CF0-CCAE-40A0-A0A0-830BA18B3927}"/>
          </ac:picMkLst>
        </pc:picChg>
        <pc:picChg chg="add del mod">
          <ac:chgData name="Michael PRUVOST" userId="8f2a33a4f218d1ba" providerId="LiveId" clId="{A83A7A78-B0BA-46BF-99C1-3CE15D32FCC3}" dt="2020-09-08T18:04:51.881" v="58789" actId="478"/>
          <ac:picMkLst>
            <pc:docMk/>
            <pc:sldMk cId="2916629294" sldId="393"/>
            <ac:picMk id="36866" creationId="{1F01C9F8-A4C8-41A3-83B6-01D589F497A8}"/>
          </ac:picMkLst>
        </pc:picChg>
        <pc:picChg chg="add del mod">
          <ac:chgData name="Michael PRUVOST" userId="8f2a33a4f218d1ba" providerId="LiveId" clId="{A83A7A78-B0BA-46BF-99C1-3CE15D32FCC3}" dt="2020-09-08T18:04:51.296" v="58788" actId="478"/>
          <ac:picMkLst>
            <pc:docMk/>
            <pc:sldMk cId="2916629294" sldId="393"/>
            <ac:picMk id="36868" creationId="{D6EF13EC-2AB8-47F3-B7EE-87C0B02BC8DB}"/>
          </ac:picMkLst>
        </pc:picChg>
        <pc:picChg chg="add mod">
          <ac:chgData name="Michael PRUVOST" userId="8f2a33a4f218d1ba" providerId="LiveId" clId="{A83A7A78-B0BA-46BF-99C1-3CE15D32FCC3}" dt="2020-09-08T18:05:32.224" v="58795"/>
          <ac:picMkLst>
            <pc:docMk/>
            <pc:sldMk cId="2916629294" sldId="393"/>
            <ac:picMk id="36870" creationId="{5CCE6C91-8C22-41C6-8E6E-563BEC4A4162}"/>
          </ac:picMkLst>
        </pc:picChg>
      </pc:sldChg>
      <pc:sldChg chg="addSp delSp modSp add mod">
        <pc:chgData name="Michael PRUVOST" userId="8f2a33a4f218d1ba" providerId="LiveId" clId="{A83A7A78-B0BA-46BF-99C1-3CE15D32FCC3}" dt="2020-09-10T17:12:17.035" v="68157" actId="20577"/>
        <pc:sldMkLst>
          <pc:docMk/>
          <pc:sldMk cId="2144140235" sldId="394"/>
        </pc:sldMkLst>
        <pc:spChg chg="mod">
          <ac:chgData name="Michael PRUVOST" userId="8f2a33a4f218d1ba" providerId="LiveId" clId="{A83A7A78-B0BA-46BF-99C1-3CE15D32FCC3}" dt="2020-09-09T11:53:01.794" v="59386" actId="20577"/>
          <ac:spMkLst>
            <pc:docMk/>
            <pc:sldMk cId="2144140235" sldId="394"/>
            <ac:spMk id="6" creationId="{0E707253-EF3B-4554-9037-60A73F75FEAD}"/>
          </ac:spMkLst>
        </pc:spChg>
        <pc:spChg chg="mod">
          <ac:chgData name="Michael PRUVOST" userId="8f2a33a4f218d1ba" providerId="LiveId" clId="{A83A7A78-B0BA-46BF-99C1-3CE15D32FCC3}" dt="2020-09-10T17:12:17.035" v="68157" actId="20577"/>
          <ac:spMkLst>
            <pc:docMk/>
            <pc:sldMk cId="2144140235" sldId="394"/>
            <ac:spMk id="7" creationId="{4B8E572B-A45F-422E-8EC1-021865EC287D}"/>
          </ac:spMkLst>
        </pc:spChg>
        <pc:picChg chg="del">
          <ac:chgData name="Michael PRUVOST" userId="8f2a33a4f218d1ba" providerId="LiveId" clId="{A83A7A78-B0BA-46BF-99C1-3CE15D32FCC3}" dt="2020-09-09T11:40:14.907" v="58877" actId="478"/>
          <ac:picMkLst>
            <pc:docMk/>
            <pc:sldMk cId="2144140235" sldId="394"/>
            <ac:picMk id="36870" creationId="{5CCE6C91-8C22-41C6-8E6E-563BEC4A4162}"/>
          </ac:picMkLst>
        </pc:picChg>
        <pc:picChg chg="add mod">
          <ac:chgData name="Michael PRUVOST" userId="8f2a33a4f218d1ba" providerId="LiveId" clId="{A83A7A78-B0BA-46BF-99C1-3CE15D32FCC3}" dt="2020-09-09T11:41:57.564" v="58883" actId="167"/>
          <ac:picMkLst>
            <pc:docMk/>
            <pc:sldMk cId="2144140235" sldId="394"/>
            <ac:picMk id="37890" creationId="{99F80EC2-CD43-4A97-B50F-8A9C1A7D3B65}"/>
          </ac:picMkLst>
        </pc:picChg>
        <pc:picChg chg="add mod">
          <ac:chgData name="Michael PRUVOST" userId="8f2a33a4f218d1ba" providerId="LiveId" clId="{A83A7A78-B0BA-46BF-99C1-3CE15D32FCC3}" dt="2020-09-09T11:53:05.110" v="59388" actId="1076"/>
          <ac:picMkLst>
            <pc:docMk/>
            <pc:sldMk cId="2144140235" sldId="394"/>
            <ac:picMk id="37892" creationId="{86E65D9B-CDDD-4316-8044-167E114B6712}"/>
          </ac:picMkLst>
        </pc:picChg>
      </pc:sldChg>
      <pc:sldChg chg="addSp delSp modSp add mod modAnim">
        <pc:chgData name="Michael PRUVOST" userId="8f2a33a4f218d1ba" providerId="LiveId" clId="{A83A7A78-B0BA-46BF-99C1-3CE15D32FCC3}" dt="2020-09-09T12:07:49.065" v="59881" actId="20577"/>
        <pc:sldMkLst>
          <pc:docMk/>
          <pc:sldMk cId="1973513341" sldId="395"/>
        </pc:sldMkLst>
        <pc:spChg chg="mod">
          <ac:chgData name="Michael PRUVOST" userId="8f2a33a4f218d1ba" providerId="LiveId" clId="{A83A7A78-B0BA-46BF-99C1-3CE15D32FCC3}" dt="2020-09-09T12:07:49.065" v="59881" actId="20577"/>
          <ac:spMkLst>
            <pc:docMk/>
            <pc:sldMk cId="1973513341" sldId="395"/>
            <ac:spMk id="3" creationId="{9314B3C4-6221-49FC-928B-4E4423B9EF8C}"/>
          </ac:spMkLst>
        </pc:spChg>
        <pc:spChg chg="mod">
          <ac:chgData name="Michael PRUVOST" userId="8f2a33a4f218d1ba" providerId="LiveId" clId="{A83A7A78-B0BA-46BF-99C1-3CE15D32FCC3}" dt="2020-09-09T11:54:08.973" v="59392" actId="113"/>
          <ac:spMkLst>
            <pc:docMk/>
            <pc:sldMk cId="1973513341" sldId="395"/>
            <ac:spMk id="4" creationId="{45306491-2527-49B3-873A-5CB3B199A1EC}"/>
          </ac:spMkLst>
        </pc:spChg>
        <pc:picChg chg="add mod">
          <ac:chgData name="Michael PRUVOST" userId="8f2a33a4f218d1ba" providerId="LiveId" clId="{A83A7A78-B0BA-46BF-99C1-3CE15D32FCC3}" dt="2020-09-09T12:06:12.762" v="59792" actId="14100"/>
          <ac:picMkLst>
            <pc:docMk/>
            <pc:sldMk cId="1973513341" sldId="395"/>
            <ac:picMk id="7" creationId="{10885853-8A4A-48F2-8E52-7D6946095841}"/>
          </ac:picMkLst>
        </pc:picChg>
        <pc:picChg chg="del">
          <ac:chgData name="Michael PRUVOST" userId="8f2a33a4f218d1ba" providerId="LiveId" clId="{A83A7A78-B0BA-46BF-99C1-3CE15D32FCC3}" dt="2020-09-09T12:05:25.985" v="59789" actId="478"/>
          <ac:picMkLst>
            <pc:docMk/>
            <pc:sldMk cId="1973513341" sldId="395"/>
            <ac:picMk id="3074" creationId="{F232C49B-063C-491F-9746-B8769B7F45FC}"/>
          </ac:picMkLst>
        </pc:picChg>
      </pc:sldChg>
      <pc:sldChg chg="addSp delSp modSp add mod">
        <pc:chgData name="Michael PRUVOST" userId="8f2a33a4f218d1ba" providerId="LiveId" clId="{A83A7A78-B0BA-46BF-99C1-3CE15D32FCC3}" dt="2020-09-09T12:21:13.534" v="60235" actId="1076"/>
        <pc:sldMkLst>
          <pc:docMk/>
          <pc:sldMk cId="578008950" sldId="396"/>
        </pc:sldMkLst>
        <pc:spChg chg="del">
          <ac:chgData name="Michael PRUVOST" userId="8f2a33a4f218d1ba" providerId="LiveId" clId="{A83A7A78-B0BA-46BF-99C1-3CE15D32FCC3}" dt="2020-09-09T12:09:54.020" v="59887" actId="478"/>
          <ac:spMkLst>
            <pc:docMk/>
            <pc:sldMk cId="578008950" sldId="396"/>
            <ac:spMk id="6" creationId="{0E707253-EF3B-4554-9037-60A73F75FEAD}"/>
          </ac:spMkLst>
        </pc:spChg>
        <pc:spChg chg="mod">
          <ac:chgData name="Michael PRUVOST" userId="8f2a33a4f218d1ba" providerId="LiveId" clId="{A83A7A78-B0BA-46BF-99C1-3CE15D32FCC3}" dt="2020-09-09T12:16:41.898" v="60232" actId="1076"/>
          <ac:spMkLst>
            <pc:docMk/>
            <pc:sldMk cId="578008950" sldId="396"/>
            <ac:spMk id="7" creationId="{4B8E572B-A45F-422E-8EC1-021865EC287D}"/>
          </ac:spMkLst>
        </pc:spChg>
        <pc:picChg chg="del mod">
          <ac:chgData name="Michael PRUVOST" userId="8f2a33a4f218d1ba" providerId="LiveId" clId="{A83A7A78-B0BA-46BF-99C1-3CE15D32FCC3}" dt="2020-09-09T12:09:50.590" v="59884" actId="478"/>
          <ac:picMkLst>
            <pc:docMk/>
            <pc:sldMk cId="578008950" sldId="396"/>
            <ac:picMk id="37890" creationId="{99F80EC2-CD43-4A97-B50F-8A9C1A7D3B65}"/>
          </ac:picMkLst>
        </pc:picChg>
        <pc:picChg chg="del mod">
          <ac:chgData name="Michael PRUVOST" userId="8f2a33a4f218d1ba" providerId="LiveId" clId="{A83A7A78-B0BA-46BF-99C1-3CE15D32FCC3}" dt="2020-09-09T12:09:51.560" v="59886" actId="478"/>
          <ac:picMkLst>
            <pc:docMk/>
            <pc:sldMk cId="578008950" sldId="396"/>
            <ac:picMk id="37892" creationId="{86E65D9B-CDDD-4316-8044-167E114B6712}"/>
          </ac:picMkLst>
        </pc:picChg>
        <pc:picChg chg="add mod">
          <ac:chgData name="Michael PRUVOST" userId="8f2a33a4f218d1ba" providerId="LiveId" clId="{A83A7A78-B0BA-46BF-99C1-3CE15D32FCC3}" dt="2020-09-09T12:21:13.534" v="60235" actId="1076"/>
          <ac:picMkLst>
            <pc:docMk/>
            <pc:sldMk cId="578008950" sldId="396"/>
            <ac:picMk id="39938" creationId="{60476EA2-0458-4FFC-BE6F-136121B269C9}"/>
          </ac:picMkLst>
        </pc:picChg>
      </pc:sldChg>
      <pc:sldChg chg="addSp delSp modSp add mod modAnim">
        <pc:chgData name="Michael PRUVOST" userId="8f2a33a4f218d1ba" providerId="LiveId" clId="{A83A7A78-B0BA-46BF-99C1-3CE15D32FCC3}" dt="2020-09-10T17:24:35.067" v="68186" actId="478"/>
        <pc:sldMkLst>
          <pc:docMk/>
          <pc:sldMk cId="2664415538" sldId="397"/>
        </pc:sldMkLst>
        <pc:spChg chg="mod">
          <ac:chgData name="Michael PRUVOST" userId="8f2a33a4f218d1ba" providerId="LiveId" clId="{A83A7A78-B0BA-46BF-99C1-3CE15D32FCC3}" dt="2020-09-09T12:26:00.527" v="60241" actId="1076"/>
          <ac:spMkLst>
            <pc:docMk/>
            <pc:sldMk cId="2664415538" sldId="397"/>
            <ac:spMk id="2" creationId="{C8052EE9-186D-43C8-A410-16FBE4B547D7}"/>
          </ac:spMkLst>
        </pc:spChg>
        <pc:spChg chg="add mod">
          <ac:chgData name="Michael PRUVOST" userId="8f2a33a4f218d1ba" providerId="LiveId" clId="{A83A7A78-B0BA-46BF-99C1-3CE15D32FCC3}" dt="2020-09-09T12:28:12.860" v="60259" actId="1076"/>
          <ac:spMkLst>
            <pc:docMk/>
            <pc:sldMk cId="2664415538" sldId="397"/>
            <ac:spMk id="6" creationId="{99E6944F-BD0F-482A-9410-2779A222749C}"/>
          </ac:spMkLst>
        </pc:spChg>
        <pc:spChg chg="add del mod">
          <ac:chgData name="Michael PRUVOST" userId="8f2a33a4f218d1ba" providerId="LiveId" clId="{A83A7A78-B0BA-46BF-99C1-3CE15D32FCC3}" dt="2020-09-10T17:24:35.067" v="68186" actId="478"/>
          <ac:spMkLst>
            <pc:docMk/>
            <pc:sldMk cId="2664415538" sldId="397"/>
            <ac:spMk id="7" creationId="{4B8E572B-A45F-422E-8EC1-021865EC287D}"/>
          </ac:spMkLst>
        </pc:spChg>
        <pc:spChg chg="add mod">
          <ac:chgData name="Michael PRUVOST" userId="8f2a33a4f218d1ba" providerId="LiveId" clId="{A83A7A78-B0BA-46BF-99C1-3CE15D32FCC3}" dt="2020-09-09T12:27:09.083" v="60249" actId="1076"/>
          <ac:spMkLst>
            <pc:docMk/>
            <pc:sldMk cId="2664415538" sldId="397"/>
            <ac:spMk id="9" creationId="{04FA1A59-E08A-4FF6-9E7E-D9B466057837}"/>
          </ac:spMkLst>
        </pc:spChg>
        <pc:graphicFrameChg chg="add mod">
          <ac:chgData name="Michael PRUVOST" userId="8f2a33a4f218d1ba" providerId="LiveId" clId="{A83A7A78-B0BA-46BF-99C1-3CE15D32FCC3}" dt="2020-09-09T12:28:34.638" v="60262" actId="404"/>
          <ac:graphicFrameMkLst>
            <pc:docMk/>
            <pc:sldMk cId="2664415538" sldId="397"/>
            <ac:graphicFrameMk id="8" creationId="{030DDC6F-ED2E-4349-BAAC-29871ADB86C9}"/>
          </ac:graphicFrameMkLst>
        </pc:graphicFrameChg>
        <pc:picChg chg="del">
          <ac:chgData name="Michael PRUVOST" userId="8f2a33a4f218d1ba" providerId="LiveId" clId="{A83A7A78-B0BA-46BF-99C1-3CE15D32FCC3}" dt="2020-09-09T12:24:35.305" v="60237" actId="478"/>
          <ac:picMkLst>
            <pc:docMk/>
            <pc:sldMk cId="2664415538" sldId="397"/>
            <ac:picMk id="39938" creationId="{60476EA2-0458-4FFC-BE6F-136121B269C9}"/>
          </ac:picMkLst>
        </pc:picChg>
      </pc:sldChg>
      <pc:sldChg chg="addSp modSp add mod">
        <pc:chgData name="Michael PRUVOST" userId="8f2a33a4f218d1ba" providerId="LiveId" clId="{A83A7A78-B0BA-46BF-99C1-3CE15D32FCC3}" dt="2020-09-10T17:13:00.663" v="68159" actId="20577"/>
        <pc:sldMkLst>
          <pc:docMk/>
          <pc:sldMk cId="988411948" sldId="398"/>
        </pc:sldMkLst>
        <pc:spChg chg="mod">
          <ac:chgData name="Michael PRUVOST" userId="8f2a33a4f218d1ba" providerId="LiveId" clId="{A83A7A78-B0BA-46BF-99C1-3CE15D32FCC3}" dt="2020-09-09T12:37:01.691" v="60840" actId="14100"/>
          <ac:spMkLst>
            <pc:docMk/>
            <pc:sldMk cId="988411948" sldId="398"/>
            <ac:spMk id="6" creationId="{99E6944F-BD0F-482A-9410-2779A222749C}"/>
          </ac:spMkLst>
        </pc:spChg>
        <pc:spChg chg="mod">
          <ac:chgData name="Michael PRUVOST" userId="8f2a33a4f218d1ba" providerId="LiveId" clId="{A83A7A78-B0BA-46BF-99C1-3CE15D32FCC3}" dt="2020-09-10T17:13:00.663" v="68159" actId="20577"/>
          <ac:spMkLst>
            <pc:docMk/>
            <pc:sldMk cId="988411948" sldId="398"/>
            <ac:spMk id="7" creationId="{4B8E572B-A45F-422E-8EC1-021865EC287D}"/>
          </ac:spMkLst>
        </pc:spChg>
        <pc:spChg chg="mod">
          <ac:chgData name="Michael PRUVOST" userId="8f2a33a4f218d1ba" providerId="LiveId" clId="{A83A7A78-B0BA-46BF-99C1-3CE15D32FCC3}" dt="2020-09-09T12:37:28.805" v="60842" actId="1076"/>
          <ac:spMkLst>
            <pc:docMk/>
            <pc:sldMk cId="988411948" sldId="398"/>
            <ac:spMk id="9" creationId="{04FA1A59-E08A-4FF6-9E7E-D9B466057837}"/>
          </ac:spMkLst>
        </pc:spChg>
        <pc:graphicFrameChg chg="mod">
          <ac:chgData name="Michael PRUVOST" userId="8f2a33a4f218d1ba" providerId="LiveId" clId="{A83A7A78-B0BA-46BF-99C1-3CE15D32FCC3}" dt="2020-09-09T12:37:28.805" v="60842" actId="1076"/>
          <ac:graphicFrameMkLst>
            <pc:docMk/>
            <pc:sldMk cId="988411948" sldId="398"/>
            <ac:graphicFrameMk id="8" creationId="{030DDC6F-ED2E-4349-BAAC-29871ADB86C9}"/>
          </ac:graphicFrameMkLst>
        </pc:graphicFrameChg>
        <pc:picChg chg="add mod">
          <ac:chgData name="Michael PRUVOST" userId="8f2a33a4f218d1ba" providerId="LiveId" clId="{A83A7A78-B0BA-46BF-99C1-3CE15D32FCC3}" dt="2020-09-09T12:40:11.779" v="60853"/>
          <ac:picMkLst>
            <pc:docMk/>
            <pc:sldMk cId="988411948" sldId="398"/>
            <ac:picMk id="40962" creationId="{10E9D4FF-BBC2-408E-8867-1A0C22B0C954}"/>
          </ac:picMkLst>
        </pc:picChg>
      </pc:sldChg>
      <pc:sldChg chg="addSp delSp modSp add mod">
        <pc:chgData name="Michael PRUVOST" userId="8f2a33a4f218d1ba" providerId="LiveId" clId="{A83A7A78-B0BA-46BF-99C1-3CE15D32FCC3}" dt="2020-09-10T17:13:39.556" v="68171" actId="6549"/>
        <pc:sldMkLst>
          <pc:docMk/>
          <pc:sldMk cId="3385722560" sldId="399"/>
        </pc:sldMkLst>
        <pc:spChg chg="mod">
          <ac:chgData name="Michael PRUVOST" userId="8f2a33a4f218d1ba" providerId="LiveId" clId="{A83A7A78-B0BA-46BF-99C1-3CE15D32FCC3}" dt="2020-09-10T17:13:39.556" v="68171" actId="6549"/>
          <ac:spMkLst>
            <pc:docMk/>
            <pc:sldMk cId="3385722560" sldId="399"/>
            <ac:spMk id="7" creationId="{4B8E572B-A45F-422E-8EC1-021865EC287D}"/>
          </ac:spMkLst>
        </pc:spChg>
        <pc:picChg chg="del">
          <ac:chgData name="Michael PRUVOST" userId="8f2a33a4f218d1ba" providerId="LiveId" clId="{A83A7A78-B0BA-46BF-99C1-3CE15D32FCC3}" dt="2020-09-09T12:48:53.706" v="61556" actId="478"/>
          <ac:picMkLst>
            <pc:docMk/>
            <pc:sldMk cId="3385722560" sldId="399"/>
            <ac:picMk id="39938" creationId="{60476EA2-0458-4FFC-BE6F-136121B269C9}"/>
          </ac:picMkLst>
        </pc:picChg>
        <pc:picChg chg="add mod">
          <ac:chgData name="Michael PRUVOST" userId="8f2a33a4f218d1ba" providerId="LiveId" clId="{A83A7A78-B0BA-46BF-99C1-3CE15D32FCC3}" dt="2020-09-09T12:50:03.835" v="61562" actId="1076"/>
          <ac:picMkLst>
            <pc:docMk/>
            <pc:sldMk cId="3385722560" sldId="399"/>
            <ac:picMk id="43010" creationId="{EE340AA6-4CB5-4E2B-AC22-A617816F130E}"/>
          </ac:picMkLst>
        </pc:picChg>
      </pc:sldChg>
      <pc:sldChg chg="addSp delSp modSp add mod">
        <pc:chgData name="Michael PRUVOST" userId="8f2a33a4f218d1ba" providerId="LiveId" clId="{A83A7A78-B0BA-46BF-99C1-3CE15D32FCC3}" dt="2020-09-10T17:04:22.621" v="68117" actId="20577"/>
        <pc:sldMkLst>
          <pc:docMk/>
          <pc:sldMk cId="2979368482" sldId="400"/>
        </pc:sldMkLst>
        <pc:spChg chg="mod ord">
          <ac:chgData name="Michael PRUVOST" userId="8f2a33a4f218d1ba" providerId="LiveId" clId="{A83A7A78-B0BA-46BF-99C1-3CE15D32FCC3}" dt="2020-09-10T17:04:22.621" v="68117" actId="20577"/>
          <ac:spMkLst>
            <pc:docMk/>
            <pc:sldMk cId="2979368482" sldId="400"/>
            <ac:spMk id="5" creationId="{BE5232ED-9FCB-437F-8B69-5D03E8CF0A70}"/>
          </ac:spMkLst>
        </pc:spChg>
        <pc:picChg chg="add mod">
          <ac:chgData name="Michael PRUVOST" userId="8f2a33a4f218d1ba" providerId="LiveId" clId="{A83A7A78-B0BA-46BF-99C1-3CE15D32FCC3}" dt="2020-09-09T13:27:34.547" v="62354" actId="14100"/>
          <ac:picMkLst>
            <pc:docMk/>
            <pc:sldMk cId="2979368482" sldId="400"/>
            <ac:picMk id="44034" creationId="{E9E56DE5-9F16-4B64-8DEC-376C9F7035B3}"/>
          </ac:picMkLst>
        </pc:picChg>
        <pc:picChg chg="del">
          <ac:chgData name="Michael PRUVOST" userId="8f2a33a4f218d1ba" providerId="LiveId" clId="{A83A7A78-B0BA-46BF-99C1-3CE15D32FCC3}" dt="2020-09-09T13:14:58.261" v="61604" actId="478"/>
          <ac:picMkLst>
            <pc:docMk/>
            <pc:sldMk cId="2979368482" sldId="400"/>
            <ac:picMk id="48130" creationId="{332065B8-91E8-4475-9A2C-0E5D4331B72F}"/>
          </ac:picMkLst>
        </pc:picChg>
      </pc:sldChg>
      <pc:sldChg chg="modSp add del mod">
        <pc:chgData name="Michael PRUVOST" userId="8f2a33a4f218d1ba" providerId="LiveId" clId="{A83A7A78-B0BA-46BF-99C1-3CE15D32FCC3}" dt="2020-09-10T17:04:51.015" v="68137" actId="20577"/>
        <pc:sldMkLst>
          <pc:docMk/>
          <pc:sldMk cId="2490043423" sldId="401"/>
        </pc:sldMkLst>
        <pc:spChg chg="mod">
          <ac:chgData name="Michael PRUVOST" userId="8f2a33a4f218d1ba" providerId="LiveId" clId="{A83A7A78-B0BA-46BF-99C1-3CE15D32FCC3}" dt="2020-09-09T13:33:17.113" v="62392" actId="20577"/>
          <ac:spMkLst>
            <pc:docMk/>
            <pc:sldMk cId="2490043423" sldId="401"/>
            <ac:spMk id="4" creationId="{76182C7B-B735-46F0-9BB8-524D671BC87A}"/>
          </ac:spMkLst>
        </pc:spChg>
        <pc:spChg chg="mod">
          <ac:chgData name="Michael PRUVOST" userId="8f2a33a4f218d1ba" providerId="LiveId" clId="{A83A7A78-B0BA-46BF-99C1-3CE15D32FCC3}" dt="2020-09-10T17:04:51.015" v="68137" actId="20577"/>
          <ac:spMkLst>
            <pc:docMk/>
            <pc:sldMk cId="2490043423" sldId="401"/>
            <ac:spMk id="5" creationId="{BE5232ED-9FCB-437F-8B69-5D03E8CF0A70}"/>
          </ac:spMkLst>
        </pc:spChg>
      </pc:sldChg>
      <pc:sldChg chg="addSp delSp modSp add mod">
        <pc:chgData name="Michael PRUVOST" userId="8f2a33a4f218d1ba" providerId="LiveId" clId="{A83A7A78-B0BA-46BF-99C1-3CE15D32FCC3}" dt="2020-09-09T14:09:07.811" v="64090" actId="20577"/>
        <pc:sldMkLst>
          <pc:docMk/>
          <pc:sldMk cId="493459847" sldId="402"/>
        </pc:sldMkLst>
        <pc:spChg chg="del mod">
          <ac:chgData name="Michael PRUVOST" userId="8f2a33a4f218d1ba" providerId="LiveId" clId="{A83A7A78-B0BA-46BF-99C1-3CE15D32FCC3}" dt="2020-09-09T13:45:34.164" v="62710" actId="478"/>
          <ac:spMkLst>
            <pc:docMk/>
            <pc:sldMk cId="493459847" sldId="402"/>
            <ac:spMk id="5" creationId="{BE5232ED-9FCB-437F-8B69-5D03E8CF0A70}"/>
          </ac:spMkLst>
        </pc:spChg>
        <pc:graphicFrameChg chg="add mod modGraphic">
          <ac:chgData name="Michael PRUVOST" userId="8f2a33a4f218d1ba" providerId="LiveId" clId="{A83A7A78-B0BA-46BF-99C1-3CE15D32FCC3}" dt="2020-09-09T14:09:07.811" v="64090" actId="20577"/>
          <ac:graphicFrameMkLst>
            <pc:docMk/>
            <pc:sldMk cId="493459847" sldId="402"/>
            <ac:graphicFrameMk id="3" creationId="{2A079548-094C-4F4A-A4E5-7A9ADE781077}"/>
          </ac:graphicFrameMkLst>
        </pc:graphicFrameChg>
        <pc:picChg chg="del">
          <ac:chgData name="Michael PRUVOST" userId="8f2a33a4f218d1ba" providerId="LiveId" clId="{A83A7A78-B0BA-46BF-99C1-3CE15D32FCC3}" dt="2020-09-09T13:45:35.326" v="62711" actId="478"/>
          <ac:picMkLst>
            <pc:docMk/>
            <pc:sldMk cId="493459847" sldId="402"/>
            <ac:picMk id="44034" creationId="{E9E56DE5-9F16-4B64-8DEC-376C9F7035B3}"/>
          </ac:picMkLst>
        </pc:picChg>
        <pc:picChg chg="add mod">
          <ac:chgData name="Michael PRUVOST" userId="8f2a33a4f218d1ba" providerId="LiveId" clId="{A83A7A78-B0BA-46BF-99C1-3CE15D32FCC3}" dt="2020-09-09T14:01:11.875" v="63664" actId="1076"/>
          <ac:picMkLst>
            <pc:docMk/>
            <pc:sldMk cId="493459847" sldId="402"/>
            <ac:picMk id="45058" creationId="{6B877524-4029-43A4-AF3F-C176FF6B1920}"/>
          </ac:picMkLst>
        </pc:picChg>
        <pc:picChg chg="add mod">
          <ac:chgData name="Michael PRUVOST" userId="8f2a33a4f218d1ba" providerId="LiveId" clId="{A83A7A78-B0BA-46BF-99C1-3CE15D32FCC3}" dt="2020-09-09T14:00:48.677" v="63659" actId="1076"/>
          <ac:picMkLst>
            <pc:docMk/>
            <pc:sldMk cId="493459847" sldId="402"/>
            <ac:picMk id="45060" creationId="{3E061C77-4EF1-4775-B5BD-5A644A35F240}"/>
          </ac:picMkLst>
        </pc:picChg>
      </pc:sldChg>
      <pc:sldChg chg="modSp add mod">
        <pc:chgData name="Michael PRUVOST" userId="8f2a33a4f218d1ba" providerId="LiveId" clId="{A83A7A78-B0BA-46BF-99C1-3CE15D32FCC3}" dt="2020-09-09T14:17:32.485" v="64820" actId="20577"/>
        <pc:sldMkLst>
          <pc:docMk/>
          <pc:sldMk cId="2519479263" sldId="403"/>
        </pc:sldMkLst>
        <pc:graphicFrameChg chg="modGraphic">
          <ac:chgData name="Michael PRUVOST" userId="8f2a33a4f218d1ba" providerId="LiveId" clId="{A83A7A78-B0BA-46BF-99C1-3CE15D32FCC3}" dt="2020-09-09T14:17:32.485" v="64820" actId="20577"/>
          <ac:graphicFrameMkLst>
            <pc:docMk/>
            <pc:sldMk cId="2519479263" sldId="403"/>
            <ac:graphicFrameMk id="3" creationId="{2A079548-094C-4F4A-A4E5-7A9ADE781077}"/>
          </ac:graphicFrameMkLst>
        </pc:graphicFrameChg>
      </pc:sldChg>
      <pc:sldChg chg="modSp add mod">
        <pc:chgData name="Michael PRUVOST" userId="8f2a33a4f218d1ba" providerId="LiveId" clId="{A83A7A78-B0BA-46BF-99C1-3CE15D32FCC3}" dt="2020-09-10T10:48:25.012" v="66886" actId="20577"/>
        <pc:sldMkLst>
          <pc:docMk/>
          <pc:sldMk cId="1061715584" sldId="404"/>
        </pc:sldMkLst>
        <pc:graphicFrameChg chg="modGraphic">
          <ac:chgData name="Michael PRUVOST" userId="8f2a33a4f218d1ba" providerId="LiveId" clId="{A83A7A78-B0BA-46BF-99C1-3CE15D32FCC3}" dt="2020-09-10T10:48:25.012" v="66886" actId="20577"/>
          <ac:graphicFrameMkLst>
            <pc:docMk/>
            <pc:sldMk cId="1061715584" sldId="404"/>
            <ac:graphicFrameMk id="3" creationId="{2A079548-094C-4F4A-A4E5-7A9ADE781077}"/>
          </ac:graphicFrameMkLst>
        </pc:graphicFrameChg>
      </pc:sldChg>
      <pc:sldChg chg="modSp add mod">
        <pc:chgData name="Michael PRUVOST" userId="8f2a33a4f218d1ba" providerId="LiveId" clId="{A83A7A78-B0BA-46BF-99C1-3CE15D32FCC3}" dt="2020-09-10T13:15:21.383" v="67922" actId="313"/>
        <pc:sldMkLst>
          <pc:docMk/>
          <pc:sldMk cId="112883110" sldId="405"/>
        </pc:sldMkLst>
        <pc:graphicFrameChg chg="modGraphic">
          <ac:chgData name="Michael PRUVOST" userId="8f2a33a4f218d1ba" providerId="LiveId" clId="{A83A7A78-B0BA-46BF-99C1-3CE15D32FCC3}" dt="2020-09-10T13:15:21.383" v="67922" actId="313"/>
          <ac:graphicFrameMkLst>
            <pc:docMk/>
            <pc:sldMk cId="112883110" sldId="405"/>
            <ac:graphicFrameMk id="3" creationId="{2A079548-094C-4F4A-A4E5-7A9ADE781077}"/>
          </ac:graphicFrameMkLst>
        </pc:graphicFrameChg>
      </pc:sldChg>
      <pc:sldChg chg="modSp add mod">
        <pc:chgData name="Michael PRUVOST" userId="8f2a33a4f218d1ba" providerId="LiveId" clId="{A83A7A78-B0BA-46BF-99C1-3CE15D32FCC3}" dt="2020-09-09T14:41:12.399" v="66000" actId="1076"/>
        <pc:sldMkLst>
          <pc:docMk/>
          <pc:sldMk cId="698876059" sldId="406"/>
        </pc:sldMkLst>
        <pc:graphicFrameChg chg="modGraphic">
          <ac:chgData name="Michael PRUVOST" userId="8f2a33a4f218d1ba" providerId="LiveId" clId="{A83A7A78-B0BA-46BF-99C1-3CE15D32FCC3}" dt="2020-09-09T14:40:52.871" v="65994" actId="14734"/>
          <ac:graphicFrameMkLst>
            <pc:docMk/>
            <pc:sldMk cId="698876059" sldId="406"/>
            <ac:graphicFrameMk id="3" creationId="{2A079548-094C-4F4A-A4E5-7A9ADE781077}"/>
          </ac:graphicFrameMkLst>
        </pc:graphicFrameChg>
        <pc:picChg chg="mod">
          <ac:chgData name="Michael PRUVOST" userId="8f2a33a4f218d1ba" providerId="LiveId" clId="{A83A7A78-B0BA-46BF-99C1-3CE15D32FCC3}" dt="2020-09-09T14:41:06.495" v="65998" actId="14100"/>
          <ac:picMkLst>
            <pc:docMk/>
            <pc:sldMk cId="698876059" sldId="406"/>
            <ac:picMk id="45058" creationId="{6B877524-4029-43A4-AF3F-C176FF6B1920}"/>
          </ac:picMkLst>
        </pc:picChg>
        <pc:picChg chg="mod">
          <ac:chgData name="Michael PRUVOST" userId="8f2a33a4f218d1ba" providerId="LiveId" clId="{A83A7A78-B0BA-46BF-99C1-3CE15D32FCC3}" dt="2020-09-09T14:41:12.399" v="66000" actId="1076"/>
          <ac:picMkLst>
            <pc:docMk/>
            <pc:sldMk cId="698876059" sldId="406"/>
            <ac:picMk id="45060" creationId="{3E061C77-4EF1-4775-B5BD-5A644A35F240}"/>
          </ac:picMkLst>
        </pc:picChg>
      </pc:sldChg>
      <pc:sldChg chg="modSp add mod modAnim">
        <pc:chgData name="Michael PRUVOST" userId="8f2a33a4f218d1ba" providerId="LiveId" clId="{A83A7A78-B0BA-46BF-99C1-3CE15D32FCC3}" dt="2020-09-10T17:36:49.878" v="68504" actId="11"/>
        <pc:sldMkLst>
          <pc:docMk/>
          <pc:sldMk cId="212634537" sldId="407"/>
        </pc:sldMkLst>
        <pc:spChg chg="mod">
          <ac:chgData name="Michael PRUVOST" userId="8f2a33a4f218d1ba" providerId="LiveId" clId="{A83A7A78-B0BA-46BF-99C1-3CE15D32FCC3}" dt="2020-09-10T17:36:49.878" v="68504" actId="11"/>
          <ac:spMkLst>
            <pc:docMk/>
            <pc:sldMk cId="212634537" sldId="407"/>
            <ac:spMk id="3" creationId="{9314B3C4-6221-49FC-928B-4E4423B9EF8C}"/>
          </ac:spMkLst>
        </pc:spChg>
      </pc:sldChg>
      <pc:sldChg chg="addSp delSp modSp add mod ord">
        <pc:chgData name="Michael PRUVOST" userId="8f2a33a4f218d1ba" providerId="LiveId" clId="{A83A7A78-B0BA-46BF-99C1-3CE15D32FCC3}" dt="2020-09-10T17:45:09.522" v="68518"/>
        <pc:sldMkLst>
          <pc:docMk/>
          <pc:sldMk cId="4224033537" sldId="408"/>
        </pc:sldMkLst>
        <pc:spChg chg="del">
          <ac:chgData name="Michael PRUVOST" userId="8f2a33a4f218d1ba" providerId="LiveId" clId="{A83A7A78-B0BA-46BF-99C1-3CE15D32FCC3}" dt="2020-09-10T17:42:53.294" v="68513" actId="478"/>
          <ac:spMkLst>
            <pc:docMk/>
            <pc:sldMk cId="4224033537" sldId="408"/>
            <ac:spMk id="5" creationId="{BE5232ED-9FCB-437F-8B69-5D03E8CF0A70}"/>
          </ac:spMkLst>
        </pc:spChg>
        <pc:picChg chg="add mod">
          <ac:chgData name="Michael PRUVOST" userId="8f2a33a4f218d1ba" providerId="LiveId" clId="{A83A7A78-B0BA-46BF-99C1-3CE15D32FCC3}" dt="2020-09-10T17:44:56.491" v="68516" actId="1076"/>
          <ac:picMkLst>
            <pc:docMk/>
            <pc:sldMk cId="4224033537" sldId="408"/>
            <ac:picMk id="1026" creationId="{3E305FB8-99AF-4D1F-B7FE-7DB74E07AD31}"/>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3FF5F8-986D-45AA-AD5D-4215406ED89D}" type="doc">
      <dgm:prSet loTypeId="urn:microsoft.com/office/officeart/2005/8/layout/venn2" loCatId="relationship" qsTypeId="urn:microsoft.com/office/officeart/2005/8/quickstyle/simple1" qsCatId="simple" csTypeId="urn:microsoft.com/office/officeart/2005/8/colors/accent2_4" csCatId="accent2" phldr="1"/>
      <dgm:spPr/>
      <dgm:t>
        <a:bodyPr/>
        <a:lstStyle/>
        <a:p>
          <a:endParaRPr lang="fr-FR"/>
        </a:p>
      </dgm:t>
    </dgm:pt>
    <dgm:pt modelId="{04B513F2-3410-49A2-8304-94D540E27FCA}">
      <dgm:prSet phldrT="[Texte]" custT="1"/>
      <dgm:spPr/>
      <dgm:t>
        <a:bodyPr/>
        <a:lstStyle/>
        <a:p>
          <a:r>
            <a:rPr lang="fr-FR" sz="2000" b="1" dirty="0"/>
            <a:t>Sphère publique</a:t>
          </a:r>
        </a:p>
      </dgm:t>
    </dgm:pt>
    <dgm:pt modelId="{A3F1FF4C-36AF-40F9-8516-7C1BB18B016B}" type="parTrans" cxnId="{7BD67491-2EC8-4AE3-8933-388F874BEE99}">
      <dgm:prSet/>
      <dgm:spPr/>
      <dgm:t>
        <a:bodyPr/>
        <a:lstStyle/>
        <a:p>
          <a:endParaRPr lang="fr-FR"/>
        </a:p>
      </dgm:t>
    </dgm:pt>
    <dgm:pt modelId="{4876A45A-804D-42D6-9D81-67C55C768B0D}" type="sibTrans" cxnId="{7BD67491-2EC8-4AE3-8933-388F874BEE99}">
      <dgm:prSet/>
      <dgm:spPr/>
      <dgm:t>
        <a:bodyPr/>
        <a:lstStyle/>
        <a:p>
          <a:endParaRPr lang="fr-FR"/>
        </a:p>
      </dgm:t>
    </dgm:pt>
    <dgm:pt modelId="{ED69D771-5942-473C-9435-5D88A6230D7D}">
      <dgm:prSet phldrT="[Texte]"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2000" b="1" dirty="0"/>
            <a:t>Sphère sociale</a:t>
          </a:r>
        </a:p>
        <a:p>
          <a:pPr marL="0" lvl="0" defTabSz="533400">
            <a:lnSpc>
              <a:spcPct val="90000"/>
            </a:lnSpc>
            <a:spcBef>
              <a:spcPct val="0"/>
            </a:spcBef>
            <a:spcAft>
              <a:spcPct val="35000"/>
            </a:spcAft>
            <a:buNone/>
          </a:pPr>
          <a:endParaRPr lang="fr-FR" sz="1200" dirty="0"/>
        </a:p>
      </dgm:t>
    </dgm:pt>
    <dgm:pt modelId="{CE9103CD-ED60-47D3-972D-6A1950F27F47}" type="parTrans" cxnId="{C128202B-F853-4483-A60E-8D30ECC5E96A}">
      <dgm:prSet/>
      <dgm:spPr/>
      <dgm:t>
        <a:bodyPr/>
        <a:lstStyle/>
        <a:p>
          <a:endParaRPr lang="fr-FR"/>
        </a:p>
      </dgm:t>
    </dgm:pt>
    <dgm:pt modelId="{2011B8EE-7EE1-475C-96C1-B1A0D0A4FA40}" type="sibTrans" cxnId="{C128202B-F853-4483-A60E-8D30ECC5E96A}">
      <dgm:prSet/>
      <dgm:spPr/>
      <dgm:t>
        <a:bodyPr/>
        <a:lstStyle/>
        <a:p>
          <a:endParaRPr lang="fr-FR"/>
        </a:p>
      </dgm:t>
    </dgm:pt>
    <dgm:pt modelId="{1FA43AEE-D3EB-43B4-9678-071442DC3FA8}">
      <dgm:prSet phldrT="[Texte]" custT="1"/>
      <dgm:spPr/>
      <dgm:t>
        <a:bodyPr/>
        <a:lstStyle/>
        <a:p>
          <a:r>
            <a:rPr lang="fr-FR" sz="2400" b="1" dirty="0"/>
            <a:t>Sphère intime</a:t>
          </a:r>
        </a:p>
      </dgm:t>
    </dgm:pt>
    <dgm:pt modelId="{B35E4487-B560-43A3-A25C-E1AF7A63E0AB}" type="parTrans" cxnId="{8E7B7C13-352C-4B68-BE8F-8C0BB9DF29BF}">
      <dgm:prSet/>
      <dgm:spPr/>
      <dgm:t>
        <a:bodyPr/>
        <a:lstStyle/>
        <a:p>
          <a:endParaRPr lang="fr-FR"/>
        </a:p>
      </dgm:t>
    </dgm:pt>
    <dgm:pt modelId="{94CB8434-19F0-4A2D-875F-32A572994272}" type="sibTrans" cxnId="{8E7B7C13-352C-4B68-BE8F-8C0BB9DF29BF}">
      <dgm:prSet/>
      <dgm:spPr/>
      <dgm:t>
        <a:bodyPr/>
        <a:lstStyle/>
        <a:p>
          <a:endParaRPr lang="fr-FR"/>
        </a:p>
      </dgm:t>
    </dgm:pt>
    <dgm:pt modelId="{26C5C7EB-4CE7-43F4-85EA-310917326CB1}">
      <dgm:prSet phldrT="[Texte]" custT="1"/>
      <dgm:spPr/>
      <dgm:t>
        <a:bodyPr/>
        <a:lstStyle/>
        <a:p>
          <a:r>
            <a:rPr lang="fr-FR" sz="2400" dirty="0"/>
            <a:t>Tuteur</a:t>
          </a:r>
        </a:p>
      </dgm:t>
    </dgm:pt>
    <dgm:pt modelId="{52AB84B6-A3FE-4A07-B54B-B9BC60E39721}" type="parTrans" cxnId="{47913619-CF61-467D-8764-3AC6CA0BB8FD}">
      <dgm:prSet/>
      <dgm:spPr/>
      <dgm:t>
        <a:bodyPr/>
        <a:lstStyle/>
        <a:p>
          <a:endParaRPr lang="fr-FR"/>
        </a:p>
      </dgm:t>
    </dgm:pt>
    <dgm:pt modelId="{5AB6A340-A9C0-4AD3-B074-21DC10C381C9}" type="sibTrans" cxnId="{47913619-CF61-467D-8764-3AC6CA0BB8FD}">
      <dgm:prSet/>
      <dgm:spPr/>
      <dgm:t>
        <a:bodyPr/>
        <a:lstStyle/>
        <a:p>
          <a:endParaRPr lang="fr-FR"/>
        </a:p>
      </dgm:t>
    </dgm:pt>
    <dgm:pt modelId="{0906FB08-4A34-49BA-B806-1EA28EBF51E1}">
      <dgm:prSet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2000" b="1" dirty="0"/>
            <a:t>Sphère personnelle </a:t>
          </a:r>
        </a:p>
        <a:p>
          <a:pPr marL="0" lvl="0" defTabSz="755650">
            <a:lnSpc>
              <a:spcPct val="90000"/>
            </a:lnSpc>
            <a:spcBef>
              <a:spcPct val="0"/>
            </a:spcBef>
            <a:spcAft>
              <a:spcPct val="35000"/>
            </a:spcAft>
            <a:buNone/>
          </a:pPr>
          <a:endParaRPr lang="fr-FR" sz="1200" dirty="0"/>
        </a:p>
      </dgm:t>
    </dgm:pt>
    <dgm:pt modelId="{CF42EB2C-E7D7-4B18-BC74-1121F3657D5A}" type="parTrans" cxnId="{68802B19-677B-411A-A787-C43BE5830AA9}">
      <dgm:prSet/>
      <dgm:spPr/>
      <dgm:t>
        <a:bodyPr/>
        <a:lstStyle/>
        <a:p>
          <a:endParaRPr lang="fr-FR"/>
        </a:p>
      </dgm:t>
    </dgm:pt>
    <dgm:pt modelId="{3FF63441-1BF8-48DB-B0F2-B0A5F080A371}" type="sibTrans" cxnId="{68802B19-677B-411A-A787-C43BE5830AA9}">
      <dgm:prSet/>
      <dgm:spPr/>
      <dgm:t>
        <a:bodyPr/>
        <a:lstStyle/>
        <a:p>
          <a:endParaRPr lang="fr-FR"/>
        </a:p>
      </dgm:t>
    </dgm:pt>
    <dgm:pt modelId="{D7C3F5CE-3778-42D9-AACF-69E195C23FA7}" type="pres">
      <dgm:prSet presAssocID="{D93FF5F8-986D-45AA-AD5D-4215406ED89D}" presName="Name0" presStyleCnt="0">
        <dgm:presLayoutVars>
          <dgm:chMax val="7"/>
          <dgm:resizeHandles val="exact"/>
        </dgm:presLayoutVars>
      </dgm:prSet>
      <dgm:spPr/>
    </dgm:pt>
    <dgm:pt modelId="{C9BE3CA8-F6FD-42C0-9532-A86E9B256035}" type="pres">
      <dgm:prSet presAssocID="{D93FF5F8-986D-45AA-AD5D-4215406ED89D}" presName="comp1" presStyleCnt="0"/>
      <dgm:spPr/>
    </dgm:pt>
    <dgm:pt modelId="{CFD94DB9-45E7-4EB4-A633-88CD03C4E15D}" type="pres">
      <dgm:prSet presAssocID="{D93FF5F8-986D-45AA-AD5D-4215406ED89D}" presName="circle1" presStyleLbl="node1" presStyleIdx="0" presStyleCnt="5" custScaleX="144855" custLinFactNeighborY="-370"/>
      <dgm:spPr/>
    </dgm:pt>
    <dgm:pt modelId="{33D1AB4F-8873-4792-97A9-897EC8206D52}" type="pres">
      <dgm:prSet presAssocID="{D93FF5F8-986D-45AA-AD5D-4215406ED89D}" presName="c1text" presStyleLbl="node1" presStyleIdx="0" presStyleCnt="5">
        <dgm:presLayoutVars>
          <dgm:bulletEnabled val="1"/>
        </dgm:presLayoutVars>
      </dgm:prSet>
      <dgm:spPr/>
    </dgm:pt>
    <dgm:pt modelId="{950957EA-12E5-403C-8D95-758513702FBE}" type="pres">
      <dgm:prSet presAssocID="{D93FF5F8-986D-45AA-AD5D-4215406ED89D}" presName="comp2" presStyleCnt="0"/>
      <dgm:spPr/>
    </dgm:pt>
    <dgm:pt modelId="{D8D1023E-D12F-475E-AA84-D45E7625141D}" type="pres">
      <dgm:prSet presAssocID="{D93FF5F8-986D-45AA-AD5D-4215406ED89D}" presName="circle2" presStyleLbl="node1" presStyleIdx="1" presStyleCnt="5" custScaleX="129152" custLinFactNeighborX="0" custLinFactNeighborY="-718"/>
      <dgm:spPr/>
    </dgm:pt>
    <dgm:pt modelId="{28EC53E4-AE0B-4E5D-A857-CF0F8DEAD9AC}" type="pres">
      <dgm:prSet presAssocID="{D93FF5F8-986D-45AA-AD5D-4215406ED89D}" presName="c2text" presStyleLbl="node1" presStyleIdx="1" presStyleCnt="5">
        <dgm:presLayoutVars>
          <dgm:bulletEnabled val="1"/>
        </dgm:presLayoutVars>
      </dgm:prSet>
      <dgm:spPr/>
    </dgm:pt>
    <dgm:pt modelId="{66357FE5-1E08-4610-A0E2-E2DBC9A0C344}" type="pres">
      <dgm:prSet presAssocID="{D93FF5F8-986D-45AA-AD5D-4215406ED89D}" presName="comp3" presStyleCnt="0"/>
      <dgm:spPr/>
    </dgm:pt>
    <dgm:pt modelId="{80BE3B30-4378-4A7A-A7F8-A1CFDCAA83AE}" type="pres">
      <dgm:prSet presAssocID="{D93FF5F8-986D-45AA-AD5D-4215406ED89D}" presName="circle3" presStyleLbl="node1" presStyleIdx="2" presStyleCnt="5" custScaleX="152028" custLinFactNeighborX="720" custLinFactNeighborY="-1270"/>
      <dgm:spPr/>
    </dgm:pt>
    <dgm:pt modelId="{A9CFCFE6-66AC-4C2A-9BD3-FB2336D6AB1C}" type="pres">
      <dgm:prSet presAssocID="{D93FF5F8-986D-45AA-AD5D-4215406ED89D}" presName="c3text" presStyleLbl="node1" presStyleIdx="2" presStyleCnt="5">
        <dgm:presLayoutVars>
          <dgm:bulletEnabled val="1"/>
        </dgm:presLayoutVars>
      </dgm:prSet>
      <dgm:spPr/>
    </dgm:pt>
    <dgm:pt modelId="{D0174336-4353-4DEE-A5D5-D173959D7A8B}" type="pres">
      <dgm:prSet presAssocID="{D93FF5F8-986D-45AA-AD5D-4215406ED89D}" presName="comp4" presStyleCnt="0"/>
      <dgm:spPr/>
    </dgm:pt>
    <dgm:pt modelId="{83008BB3-7911-42B2-86C9-977BE2653029}" type="pres">
      <dgm:prSet presAssocID="{D93FF5F8-986D-45AA-AD5D-4215406ED89D}" presName="circle4" presStyleLbl="node1" presStyleIdx="3" presStyleCnt="5" custScaleX="174868" custLinFactNeighborX="604" custLinFactNeighborY="-673"/>
      <dgm:spPr/>
    </dgm:pt>
    <dgm:pt modelId="{3A38960F-2663-41C3-AB50-C8B6D6FA5A47}" type="pres">
      <dgm:prSet presAssocID="{D93FF5F8-986D-45AA-AD5D-4215406ED89D}" presName="c4text" presStyleLbl="node1" presStyleIdx="3" presStyleCnt="5">
        <dgm:presLayoutVars>
          <dgm:bulletEnabled val="1"/>
        </dgm:presLayoutVars>
      </dgm:prSet>
      <dgm:spPr/>
    </dgm:pt>
    <dgm:pt modelId="{1EF8416C-1139-48F1-A14F-93DC07BC23AF}" type="pres">
      <dgm:prSet presAssocID="{D93FF5F8-986D-45AA-AD5D-4215406ED89D}" presName="comp5" presStyleCnt="0"/>
      <dgm:spPr/>
    </dgm:pt>
    <dgm:pt modelId="{E503B765-8CE3-45BE-841B-D034168DF74C}" type="pres">
      <dgm:prSet presAssocID="{D93FF5F8-986D-45AA-AD5D-4215406ED89D}" presName="circle5" presStyleLbl="node1" presStyleIdx="4" presStyleCnt="5"/>
      <dgm:spPr/>
    </dgm:pt>
    <dgm:pt modelId="{C5BE069D-A8C9-40F6-A748-A4833B7327BF}" type="pres">
      <dgm:prSet presAssocID="{D93FF5F8-986D-45AA-AD5D-4215406ED89D}" presName="c5text" presStyleLbl="node1" presStyleIdx="4" presStyleCnt="5">
        <dgm:presLayoutVars>
          <dgm:bulletEnabled val="1"/>
        </dgm:presLayoutVars>
      </dgm:prSet>
      <dgm:spPr/>
    </dgm:pt>
  </dgm:ptLst>
  <dgm:cxnLst>
    <dgm:cxn modelId="{8E7B7C13-352C-4B68-BE8F-8C0BB9DF29BF}" srcId="{D93FF5F8-986D-45AA-AD5D-4215406ED89D}" destId="{1FA43AEE-D3EB-43B4-9678-071442DC3FA8}" srcOrd="3" destOrd="0" parTransId="{B35E4487-B560-43A3-A25C-E1AF7A63E0AB}" sibTransId="{94CB8434-19F0-4A2D-875F-32A572994272}"/>
    <dgm:cxn modelId="{68802B19-677B-411A-A787-C43BE5830AA9}" srcId="{D93FF5F8-986D-45AA-AD5D-4215406ED89D}" destId="{0906FB08-4A34-49BA-B806-1EA28EBF51E1}" srcOrd="2" destOrd="0" parTransId="{CF42EB2C-E7D7-4B18-BC74-1121F3657D5A}" sibTransId="{3FF63441-1BF8-48DB-B0F2-B0A5F080A371}"/>
    <dgm:cxn modelId="{47913619-CF61-467D-8764-3AC6CA0BB8FD}" srcId="{D93FF5F8-986D-45AA-AD5D-4215406ED89D}" destId="{26C5C7EB-4CE7-43F4-85EA-310917326CB1}" srcOrd="4" destOrd="0" parTransId="{52AB84B6-A3FE-4A07-B54B-B9BC60E39721}" sibTransId="{5AB6A340-A9C0-4AD3-B074-21DC10C381C9}"/>
    <dgm:cxn modelId="{C128202B-F853-4483-A60E-8D30ECC5E96A}" srcId="{D93FF5F8-986D-45AA-AD5D-4215406ED89D}" destId="{ED69D771-5942-473C-9435-5D88A6230D7D}" srcOrd="1" destOrd="0" parTransId="{CE9103CD-ED60-47D3-972D-6A1950F27F47}" sibTransId="{2011B8EE-7EE1-475C-96C1-B1A0D0A4FA40}"/>
    <dgm:cxn modelId="{9459DC39-AEA1-4C42-8152-D83EEB397984}" type="presOf" srcId="{D93FF5F8-986D-45AA-AD5D-4215406ED89D}" destId="{D7C3F5CE-3778-42D9-AACF-69E195C23FA7}" srcOrd="0" destOrd="0" presId="urn:microsoft.com/office/officeart/2005/8/layout/venn2"/>
    <dgm:cxn modelId="{9485B63E-2496-45DB-A490-E641F3AB1B09}" type="presOf" srcId="{04B513F2-3410-49A2-8304-94D540E27FCA}" destId="{33D1AB4F-8873-4792-97A9-897EC8206D52}" srcOrd="1" destOrd="0" presId="urn:microsoft.com/office/officeart/2005/8/layout/venn2"/>
    <dgm:cxn modelId="{66491760-232F-4148-AE6C-274FA6BADD79}" type="presOf" srcId="{0906FB08-4A34-49BA-B806-1EA28EBF51E1}" destId="{A9CFCFE6-66AC-4C2A-9BD3-FB2336D6AB1C}" srcOrd="1" destOrd="0" presId="urn:microsoft.com/office/officeart/2005/8/layout/venn2"/>
    <dgm:cxn modelId="{77E2B161-19ED-4443-BB4C-CBEECFD6FBC0}" type="presOf" srcId="{ED69D771-5942-473C-9435-5D88A6230D7D}" destId="{28EC53E4-AE0B-4E5D-A857-CF0F8DEAD9AC}" srcOrd="1" destOrd="0" presId="urn:microsoft.com/office/officeart/2005/8/layout/venn2"/>
    <dgm:cxn modelId="{7523ED6C-BC71-42A3-A5EE-5280EF2D1512}" type="presOf" srcId="{26C5C7EB-4CE7-43F4-85EA-310917326CB1}" destId="{C5BE069D-A8C9-40F6-A748-A4833B7327BF}" srcOrd="1" destOrd="0" presId="urn:microsoft.com/office/officeart/2005/8/layout/venn2"/>
    <dgm:cxn modelId="{085BDE82-4C52-4145-8DA0-40C7889AC8C1}" type="presOf" srcId="{0906FB08-4A34-49BA-B806-1EA28EBF51E1}" destId="{80BE3B30-4378-4A7A-A7F8-A1CFDCAA83AE}" srcOrd="0" destOrd="0" presId="urn:microsoft.com/office/officeart/2005/8/layout/venn2"/>
    <dgm:cxn modelId="{7BD67491-2EC8-4AE3-8933-388F874BEE99}" srcId="{D93FF5F8-986D-45AA-AD5D-4215406ED89D}" destId="{04B513F2-3410-49A2-8304-94D540E27FCA}" srcOrd="0" destOrd="0" parTransId="{A3F1FF4C-36AF-40F9-8516-7C1BB18B016B}" sibTransId="{4876A45A-804D-42D6-9D81-67C55C768B0D}"/>
    <dgm:cxn modelId="{069BF3A1-3264-44BE-BA70-F99F48B807C1}" type="presOf" srcId="{26C5C7EB-4CE7-43F4-85EA-310917326CB1}" destId="{E503B765-8CE3-45BE-841B-D034168DF74C}" srcOrd="0" destOrd="0" presId="urn:microsoft.com/office/officeart/2005/8/layout/venn2"/>
    <dgm:cxn modelId="{3EEE40BF-C32B-49A7-9E34-E7DC60ADD3F0}" type="presOf" srcId="{1FA43AEE-D3EB-43B4-9678-071442DC3FA8}" destId="{3A38960F-2663-41C3-AB50-C8B6D6FA5A47}" srcOrd="1" destOrd="0" presId="urn:microsoft.com/office/officeart/2005/8/layout/venn2"/>
    <dgm:cxn modelId="{E33B77CB-27CB-4BED-BF4F-C1AB040DA612}" type="presOf" srcId="{1FA43AEE-D3EB-43B4-9678-071442DC3FA8}" destId="{83008BB3-7911-42B2-86C9-977BE2653029}" srcOrd="0" destOrd="0" presId="urn:microsoft.com/office/officeart/2005/8/layout/venn2"/>
    <dgm:cxn modelId="{23BF23D9-098E-4544-819A-75FFDE143C3C}" type="presOf" srcId="{04B513F2-3410-49A2-8304-94D540E27FCA}" destId="{CFD94DB9-45E7-4EB4-A633-88CD03C4E15D}" srcOrd="0" destOrd="0" presId="urn:microsoft.com/office/officeart/2005/8/layout/venn2"/>
    <dgm:cxn modelId="{307DFBFE-8299-4960-9E20-FFA5432682DD}" type="presOf" srcId="{ED69D771-5942-473C-9435-5D88A6230D7D}" destId="{D8D1023E-D12F-475E-AA84-D45E7625141D}" srcOrd="0" destOrd="0" presId="urn:microsoft.com/office/officeart/2005/8/layout/venn2"/>
    <dgm:cxn modelId="{30F565FD-E22F-44CB-B310-E8B4DDED12A4}" type="presParOf" srcId="{D7C3F5CE-3778-42D9-AACF-69E195C23FA7}" destId="{C9BE3CA8-F6FD-42C0-9532-A86E9B256035}" srcOrd="0" destOrd="0" presId="urn:microsoft.com/office/officeart/2005/8/layout/venn2"/>
    <dgm:cxn modelId="{7ADE1710-6491-4A9C-AB16-9B66B5D794E3}" type="presParOf" srcId="{C9BE3CA8-F6FD-42C0-9532-A86E9B256035}" destId="{CFD94DB9-45E7-4EB4-A633-88CD03C4E15D}" srcOrd="0" destOrd="0" presId="urn:microsoft.com/office/officeart/2005/8/layout/venn2"/>
    <dgm:cxn modelId="{99A509B2-9789-4EE4-918E-A77C814747FE}" type="presParOf" srcId="{C9BE3CA8-F6FD-42C0-9532-A86E9B256035}" destId="{33D1AB4F-8873-4792-97A9-897EC8206D52}" srcOrd="1" destOrd="0" presId="urn:microsoft.com/office/officeart/2005/8/layout/venn2"/>
    <dgm:cxn modelId="{C7229881-B0CB-4DC9-AA56-7DEA17F88E88}" type="presParOf" srcId="{D7C3F5CE-3778-42D9-AACF-69E195C23FA7}" destId="{950957EA-12E5-403C-8D95-758513702FBE}" srcOrd="1" destOrd="0" presId="urn:microsoft.com/office/officeart/2005/8/layout/venn2"/>
    <dgm:cxn modelId="{C34928E5-36F7-4BB8-8292-05BE58EF4C2A}" type="presParOf" srcId="{950957EA-12E5-403C-8D95-758513702FBE}" destId="{D8D1023E-D12F-475E-AA84-D45E7625141D}" srcOrd="0" destOrd="0" presId="urn:microsoft.com/office/officeart/2005/8/layout/venn2"/>
    <dgm:cxn modelId="{BA1BF413-E08B-49E0-AFD5-C1A811CB95FE}" type="presParOf" srcId="{950957EA-12E5-403C-8D95-758513702FBE}" destId="{28EC53E4-AE0B-4E5D-A857-CF0F8DEAD9AC}" srcOrd="1" destOrd="0" presId="urn:microsoft.com/office/officeart/2005/8/layout/venn2"/>
    <dgm:cxn modelId="{3C8C179D-83EF-49FC-874A-2B6F9D006343}" type="presParOf" srcId="{D7C3F5CE-3778-42D9-AACF-69E195C23FA7}" destId="{66357FE5-1E08-4610-A0E2-E2DBC9A0C344}" srcOrd="2" destOrd="0" presId="urn:microsoft.com/office/officeart/2005/8/layout/venn2"/>
    <dgm:cxn modelId="{D8F1E531-F458-4270-AB5D-470283022FFC}" type="presParOf" srcId="{66357FE5-1E08-4610-A0E2-E2DBC9A0C344}" destId="{80BE3B30-4378-4A7A-A7F8-A1CFDCAA83AE}" srcOrd="0" destOrd="0" presId="urn:microsoft.com/office/officeart/2005/8/layout/venn2"/>
    <dgm:cxn modelId="{7E3D631B-0B69-4EEA-AFAD-BCF3951CC94F}" type="presParOf" srcId="{66357FE5-1E08-4610-A0E2-E2DBC9A0C344}" destId="{A9CFCFE6-66AC-4C2A-9BD3-FB2336D6AB1C}" srcOrd="1" destOrd="0" presId="urn:microsoft.com/office/officeart/2005/8/layout/venn2"/>
    <dgm:cxn modelId="{AC4190FE-8586-43B1-AB26-2F1364ED0058}" type="presParOf" srcId="{D7C3F5CE-3778-42D9-AACF-69E195C23FA7}" destId="{D0174336-4353-4DEE-A5D5-D173959D7A8B}" srcOrd="3" destOrd="0" presId="urn:microsoft.com/office/officeart/2005/8/layout/venn2"/>
    <dgm:cxn modelId="{DDD1C9F2-92E8-41AA-93DF-17EE731FBB30}" type="presParOf" srcId="{D0174336-4353-4DEE-A5D5-D173959D7A8B}" destId="{83008BB3-7911-42B2-86C9-977BE2653029}" srcOrd="0" destOrd="0" presId="urn:microsoft.com/office/officeart/2005/8/layout/venn2"/>
    <dgm:cxn modelId="{8395CCDE-057D-4989-856B-46C4DB45DBBD}" type="presParOf" srcId="{D0174336-4353-4DEE-A5D5-D173959D7A8B}" destId="{3A38960F-2663-41C3-AB50-C8B6D6FA5A47}" srcOrd="1" destOrd="0" presId="urn:microsoft.com/office/officeart/2005/8/layout/venn2"/>
    <dgm:cxn modelId="{DF14B941-5BD6-453A-B576-344EAC4FD64D}" type="presParOf" srcId="{D7C3F5CE-3778-42D9-AACF-69E195C23FA7}" destId="{1EF8416C-1139-48F1-A14F-93DC07BC23AF}" srcOrd="4" destOrd="0" presId="urn:microsoft.com/office/officeart/2005/8/layout/venn2"/>
    <dgm:cxn modelId="{657748D4-5911-4B58-9FF0-8497915CAD1B}" type="presParOf" srcId="{1EF8416C-1139-48F1-A14F-93DC07BC23AF}" destId="{E503B765-8CE3-45BE-841B-D034168DF74C}" srcOrd="0" destOrd="0" presId="urn:microsoft.com/office/officeart/2005/8/layout/venn2"/>
    <dgm:cxn modelId="{C6D62474-75B7-40D2-ACAF-DE99B071E496}" type="presParOf" srcId="{1EF8416C-1139-48F1-A14F-93DC07BC23AF}" destId="{C5BE069D-A8C9-40F6-A748-A4833B7327BF}"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3FF5F8-986D-45AA-AD5D-4215406ED89D}" type="doc">
      <dgm:prSet loTypeId="urn:microsoft.com/office/officeart/2005/8/layout/venn2" loCatId="relationship" qsTypeId="urn:microsoft.com/office/officeart/2005/8/quickstyle/simple1" qsCatId="simple" csTypeId="urn:microsoft.com/office/officeart/2005/8/colors/accent2_4" csCatId="accent2" phldr="1"/>
      <dgm:spPr/>
      <dgm:t>
        <a:bodyPr/>
        <a:lstStyle/>
        <a:p>
          <a:endParaRPr lang="fr-FR"/>
        </a:p>
      </dgm:t>
    </dgm:pt>
    <dgm:pt modelId="{04B513F2-3410-49A2-8304-94D540E27FCA}">
      <dgm:prSet phldrT="[Texte]" custT="1"/>
      <dgm:spPr/>
      <dgm:t>
        <a:bodyPr/>
        <a:lstStyle/>
        <a:p>
          <a:endParaRPr lang="fr-FR" sz="2000" b="1" dirty="0"/>
        </a:p>
      </dgm:t>
    </dgm:pt>
    <dgm:pt modelId="{A3F1FF4C-36AF-40F9-8516-7C1BB18B016B}" type="parTrans" cxnId="{7BD67491-2EC8-4AE3-8933-388F874BEE99}">
      <dgm:prSet/>
      <dgm:spPr/>
      <dgm:t>
        <a:bodyPr/>
        <a:lstStyle/>
        <a:p>
          <a:endParaRPr lang="fr-FR"/>
        </a:p>
      </dgm:t>
    </dgm:pt>
    <dgm:pt modelId="{4876A45A-804D-42D6-9D81-67C55C768B0D}" type="sibTrans" cxnId="{7BD67491-2EC8-4AE3-8933-388F874BEE99}">
      <dgm:prSet/>
      <dgm:spPr/>
      <dgm:t>
        <a:bodyPr/>
        <a:lstStyle/>
        <a:p>
          <a:endParaRPr lang="fr-FR"/>
        </a:p>
      </dgm:t>
    </dgm:pt>
    <dgm:pt modelId="{ED69D771-5942-473C-9435-5D88A6230D7D}">
      <dgm:prSet phldrT="[Texte]" custT="1"/>
      <dgm:spPr/>
      <dgm:t>
        <a:bodyPr/>
        <a:lstStyle/>
        <a:p>
          <a:pPr marL="0" lvl="0" defTabSz="533400">
            <a:lnSpc>
              <a:spcPct val="90000"/>
            </a:lnSpc>
            <a:spcBef>
              <a:spcPct val="0"/>
            </a:spcBef>
            <a:spcAft>
              <a:spcPct val="35000"/>
            </a:spcAft>
            <a:buNone/>
          </a:pPr>
          <a:endParaRPr lang="fr-FR" sz="1200" dirty="0"/>
        </a:p>
      </dgm:t>
    </dgm:pt>
    <dgm:pt modelId="{CE9103CD-ED60-47D3-972D-6A1950F27F47}" type="parTrans" cxnId="{C128202B-F853-4483-A60E-8D30ECC5E96A}">
      <dgm:prSet/>
      <dgm:spPr/>
      <dgm:t>
        <a:bodyPr/>
        <a:lstStyle/>
        <a:p>
          <a:endParaRPr lang="fr-FR"/>
        </a:p>
      </dgm:t>
    </dgm:pt>
    <dgm:pt modelId="{2011B8EE-7EE1-475C-96C1-B1A0D0A4FA40}" type="sibTrans" cxnId="{C128202B-F853-4483-A60E-8D30ECC5E96A}">
      <dgm:prSet/>
      <dgm:spPr/>
      <dgm:t>
        <a:bodyPr/>
        <a:lstStyle/>
        <a:p>
          <a:endParaRPr lang="fr-FR"/>
        </a:p>
      </dgm:t>
    </dgm:pt>
    <dgm:pt modelId="{1FA43AEE-D3EB-43B4-9678-071442DC3FA8}">
      <dgm:prSet phldrT="[Texte]" custT="1"/>
      <dgm:spPr/>
      <dgm:t>
        <a:bodyPr/>
        <a:lstStyle/>
        <a:p>
          <a:endParaRPr lang="fr-FR" sz="2400" b="1" dirty="0"/>
        </a:p>
      </dgm:t>
    </dgm:pt>
    <dgm:pt modelId="{B35E4487-B560-43A3-A25C-E1AF7A63E0AB}" type="parTrans" cxnId="{8E7B7C13-352C-4B68-BE8F-8C0BB9DF29BF}">
      <dgm:prSet/>
      <dgm:spPr/>
      <dgm:t>
        <a:bodyPr/>
        <a:lstStyle/>
        <a:p>
          <a:endParaRPr lang="fr-FR"/>
        </a:p>
      </dgm:t>
    </dgm:pt>
    <dgm:pt modelId="{94CB8434-19F0-4A2D-875F-32A572994272}" type="sibTrans" cxnId="{8E7B7C13-352C-4B68-BE8F-8C0BB9DF29BF}">
      <dgm:prSet/>
      <dgm:spPr/>
      <dgm:t>
        <a:bodyPr/>
        <a:lstStyle/>
        <a:p>
          <a:endParaRPr lang="fr-FR"/>
        </a:p>
      </dgm:t>
    </dgm:pt>
    <dgm:pt modelId="{26C5C7EB-4CE7-43F4-85EA-310917326CB1}">
      <dgm:prSet phldrT="[Texte]" custT="1"/>
      <dgm:spPr/>
      <dgm:t>
        <a:bodyPr/>
        <a:lstStyle/>
        <a:p>
          <a:endParaRPr lang="fr-FR" sz="2400" dirty="0"/>
        </a:p>
      </dgm:t>
    </dgm:pt>
    <dgm:pt modelId="{52AB84B6-A3FE-4A07-B54B-B9BC60E39721}" type="parTrans" cxnId="{47913619-CF61-467D-8764-3AC6CA0BB8FD}">
      <dgm:prSet/>
      <dgm:spPr/>
      <dgm:t>
        <a:bodyPr/>
        <a:lstStyle/>
        <a:p>
          <a:endParaRPr lang="fr-FR"/>
        </a:p>
      </dgm:t>
    </dgm:pt>
    <dgm:pt modelId="{5AB6A340-A9C0-4AD3-B074-21DC10C381C9}" type="sibTrans" cxnId="{47913619-CF61-467D-8764-3AC6CA0BB8FD}">
      <dgm:prSet/>
      <dgm:spPr/>
      <dgm:t>
        <a:bodyPr/>
        <a:lstStyle/>
        <a:p>
          <a:endParaRPr lang="fr-FR"/>
        </a:p>
      </dgm:t>
    </dgm:pt>
    <dgm:pt modelId="{0906FB08-4A34-49BA-B806-1EA28EBF51E1}">
      <dgm:prSet custT="1"/>
      <dgm:spPr/>
      <dgm:t>
        <a:bodyPr/>
        <a:lstStyle/>
        <a:p>
          <a:pPr marL="0" lvl="0" defTabSz="755650">
            <a:lnSpc>
              <a:spcPct val="90000"/>
            </a:lnSpc>
            <a:spcBef>
              <a:spcPct val="0"/>
            </a:spcBef>
            <a:spcAft>
              <a:spcPct val="35000"/>
            </a:spcAft>
            <a:buNone/>
          </a:pPr>
          <a:endParaRPr lang="fr-FR" sz="1200" dirty="0"/>
        </a:p>
      </dgm:t>
    </dgm:pt>
    <dgm:pt modelId="{CF42EB2C-E7D7-4B18-BC74-1121F3657D5A}" type="parTrans" cxnId="{68802B19-677B-411A-A787-C43BE5830AA9}">
      <dgm:prSet/>
      <dgm:spPr/>
      <dgm:t>
        <a:bodyPr/>
        <a:lstStyle/>
        <a:p>
          <a:endParaRPr lang="fr-FR"/>
        </a:p>
      </dgm:t>
    </dgm:pt>
    <dgm:pt modelId="{3FF63441-1BF8-48DB-B0F2-B0A5F080A371}" type="sibTrans" cxnId="{68802B19-677B-411A-A787-C43BE5830AA9}">
      <dgm:prSet/>
      <dgm:spPr/>
      <dgm:t>
        <a:bodyPr/>
        <a:lstStyle/>
        <a:p>
          <a:endParaRPr lang="fr-FR"/>
        </a:p>
      </dgm:t>
    </dgm:pt>
    <dgm:pt modelId="{D7C3F5CE-3778-42D9-AACF-69E195C23FA7}" type="pres">
      <dgm:prSet presAssocID="{D93FF5F8-986D-45AA-AD5D-4215406ED89D}" presName="Name0" presStyleCnt="0">
        <dgm:presLayoutVars>
          <dgm:chMax val="7"/>
          <dgm:resizeHandles val="exact"/>
        </dgm:presLayoutVars>
      </dgm:prSet>
      <dgm:spPr/>
    </dgm:pt>
    <dgm:pt modelId="{C9BE3CA8-F6FD-42C0-9532-A86E9B256035}" type="pres">
      <dgm:prSet presAssocID="{D93FF5F8-986D-45AA-AD5D-4215406ED89D}" presName="comp1" presStyleCnt="0"/>
      <dgm:spPr/>
    </dgm:pt>
    <dgm:pt modelId="{CFD94DB9-45E7-4EB4-A633-88CD03C4E15D}" type="pres">
      <dgm:prSet presAssocID="{D93FF5F8-986D-45AA-AD5D-4215406ED89D}" presName="circle1" presStyleLbl="node1" presStyleIdx="0" presStyleCnt="5" custScaleX="144855" custLinFactNeighborY="-370"/>
      <dgm:spPr/>
    </dgm:pt>
    <dgm:pt modelId="{33D1AB4F-8873-4792-97A9-897EC8206D52}" type="pres">
      <dgm:prSet presAssocID="{D93FF5F8-986D-45AA-AD5D-4215406ED89D}" presName="c1text" presStyleLbl="node1" presStyleIdx="0" presStyleCnt="5">
        <dgm:presLayoutVars>
          <dgm:bulletEnabled val="1"/>
        </dgm:presLayoutVars>
      </dgm:prSet>
      <dgm:spPr/>
    </dgm:pt>
    <dgm:pt modelId="{950957EA-12E5-403C-8D95-758513702FBE}" type="pres">
      <dgm:prSet presAssocID="{D93FF5F8-986D-45AA-AD5D-4215406ED89D}" presName="comp2" presStyleCnt="0"/>
      <dgm:spPr/>
    </dgm:pt>
    <dgm:pt modelId="{D8D1023E-D12F-475E-AA84-D45E7625141D}" type="pres">
      <dgm:prSet presAssocID="{D93FF5F8-986D-45AA-AD5D-4215406ED89D}" presName="circle2" presStyleLbl="node1" presStyleIdx="1" presStyleCnt="5" custScaleX="129152" custLinFactNeighborX="0" custLinFactNeighborY="-718"/>
      <dgm:spPr/>
    </dgm:pt>
    <dgm:pt modelId="{28EC53E4-AE0B-4E5D-A857-CF0F8DEAD9AC}" type="pres">
      <dgm:prSet presAssocID="{D93FF5F8-986D-45AA-AD5D-4215406ED89D}" presName="c2text" presStyleLbl="node1" presStyleIdx="1" presStyleCnt="5">
        <dgm:presLayoutVars>
          <dgm:bulletEnabled val="1"/>
        </dgm:presLayoutVars>
      </dgm:prSet>
      <dgm:spPr/>
    </dgm:pt>
    <dgm:pt modelId="{66357FE5-1E08-4610-A0E2-E2DBC9A0C344}" type="pres">
      <dgm:prSet presAssocID="{D93FF5F8-986D-45AA-AD5D-4215406ED89D}" presName="comp3" presStyleCnt="0"/>
      <dgm:spPr/>
    </dgm:pt>
    <dgm:pt modelId="{80BE3B30-4378-4A7A-A7F8-A1CFDCAA83AE}" type="pres">
      <dgm:prSet presAssocID="{D93FF5F8-986D-45AA-AD5D-4215406ED89D}" presName="circle3" presStyleLbl="node1" presStyleIdx="2" presStyleCnt="5" custScaleX="152028" custLinFactNeighborX="720" custLinFactNeighborY="-1270"/>
      <dgm:spPr/>
    </dgm:pt>
    <dgm:pt modelId="{A9CFCFE6-66AC-4C2A-9BD3-FB2336D6AB1C}" type="pres">
      <dgm:prSet presAssocID="{D93FF5F8-986D-45AA-AD5D-4215406ED89D}" presName="c3text" presStyleLbl="node1" presStyleIdx="2" presStyleCnt="5">
        <dgm:presLayoutVars>
          <dgm:bulletEnabled val="1"/>
        </dgm:presLayoutVars>
      </dgm:prSet>
      <dgm:spPr/>
    </dgm:pt>
    <dgm:pt modelId="{D0174336-4353-4DEE-A5D5-D173959D7A8B}" type="pres">
      <dgm:prSet presAssocID="{D93FF5F8-986D-45AA-AD5D-4215406ED89D}" presName="comp4" presStyleCnt="0"/>
      <dgm:spPr/>
    </dgm:pt>
    <dgm:pt modelId="{83008BB3-7911-42B2-86C9-977BE2653029}" type="pres">
      <dgm:prSet presAssocID="{D93FF5F8-986D-45AA-AD5D-4215406ED89D}" presName="circle4" presStyleLbl="node1" presStyleIdx="3" presStyleCnt="5" custScaleX="174868" custLinFactNeighborX="604" custLinFactNeighborY="-673"/>
      <dgm:spPr/>
    </dgm:pt>
    <dgm:pt modelId="{3A38960F-2663-41C3-AB50-C8B6D6FA5A47}" type="pres">
      <dgm:prSet presAssocID="{D93FF5F8-986D-45AA-AD5D-4215406ED89D}" presName="c4text" presStyleLbl="node1" presStyleIdx="3" presStyleCnt="5">
        <dgm:presLayoutVars>
          <dgm:bulletEnabled val="1"/>
        </dgm:presLayoutVars>
      </dgm:prSet>
      <dgm:spPr/>
    </dgm:pt>
    <dgm:pt modelId="{1EF8416C-1139-48F1-A14F-93DC07BC23AF}" type="pres">
      <dgm:prSet presAssocID="{D93FF5F8-986D-45AA-AD5D-4215406ED89D}" presName="comp5" presStyleCnt="0"/>
      <dgm:spPr/>
    </dgm:pt>
    <dgm:pt modelId="{E503B765-8CE3-45BE-841B-D034168DF74C}" type="pres">
      <dgm:prSet presAssocID="{D93FF5F8-986D-45AA-AD5D-4215406ED89D}" presName="circle5" presStyleLbl="node1" presStyleIdx="4" presStyleCnt="5"/>
      <dgm:spPr/>
    </dgm:pt>
    <dgm:pt modelId="{C5BE069D-A8C9-40F6-A748-A4833B7327BF}" type="pres">
      <dgm:prSet presAssocID="{D93FF5F8-986D-45AA-AD5D-4215406ED89D}" presName="c5text" presStyleLbl="node1" presStyleIdx="4" presStyleCnt="5">
        <dgm:presLayoutVars>
          <dgm:bulletEnabled val="1"/>
        </dgm:presLayoutVars>
      </dgm:prSet>
      <dgm:spPr/>
    </dgm:pt>
  </dgm:ptLst>
  <dgm:cxnLst>
    <dgm:cxn modelId="{8E7B7C13-352C-4B68-BE8F-8C0BB9DF29BF}" srcId="{D93FF5F8-986D-45AA-AD5D-4215406ED89D}" destId="{1FA43AEE-D3EB-43B4-9678-071442DC3FA8}" srcOrd="3" destOrd="0" parTransId="{B35E4487-B560-43A3-A25C-E1AF7A63E0AB}" sibTransId="{94CB8434-19F0-4A2D-875F-32A572994272}"/>
    <dgm:cxn modelId="{68802B19-677B-411A-A787-C43BE5830AA9}" srcId="{D93FF5F8-986D-45AA-AD5D-4215406ED89D}" destId="{0906FB08-4A34-49BA-B806-1EA28EBF51E1}" srcOrd="2" destOrd="0" parTransId="{CF42EB2C-E7D7-4B18-BC74-1121F3657D5A}" sibTransId="{3FF63441-1BF8-48DB-B0F2-B0A5F080A371}"/>
    <dgm:cxn modelId="{47913619-CF61-467D-8764-3AC6CA0BB8FD}" srcId="{D93FF5F8-986D-45AA-AD5D-4215406ED89D}" destId="{26C5C7EB-4CE7-43F4-85EA-310917326CB1}" srcOrd="4" destOrd="0" parTransId="{52AB84B6-A3FE-4A07-B54B-B9BC60E39721}" sibTransId="{5AB6A340-A9C0-4AD3-B074-21DC10C381C9}"/>
    <dgm:cxn modelId="{C128202B-F853-4483-A60E-8D30ECC5E96A}" srcId="{D93FF5F8-986D-45AA-AD5D-4215406ED89D}" destId="{ED69D771-5942-473C-9435-5D88A6230D7D}" srcOrd="1" destOrd="0" parTransId="{CE9103CD-ED60-47D3-972D-6A1950F27F47}" sibTransId="{2011B8EE-7EE1-475C-96C1-B1A0D0A4FA40}"/>
    <dgm:cxn modelId="{9459DC39-AEA1-4C42-8152-D83EEB397984}" type="presOf" srcId="{D93FF5F8-986D-45AA-AD5D-4215406ED89D}" destId="{D7C3F5CE-3778-42D9-AACF-69E195C23FA7}" srcOrd="0" destOrd="0" presId="urn:microsoft.com/office/officeart/2005/8/layout/venn2"/>
    <dgm:cxn modelId="{9485B63E-2496-45DB-A490-E641F3AB1B09}" type="presOf" srcId="{04B513F2-3410-49A2-8304-94D540E27FCA}" destId="{33D1AB4F-8873-4792-97A9-897EC8206D52}" srcOrd="1" destOrd="0" presId="urn:microsoft.com/office/officeart/2005/8/layout/venn2"/>
    <dgm:cxn modelId="{66491760-232F-4148-AE6C-274FA6BADD79}" type="presOf" srcId="{0906FB08-4A34-49BA-B806-1EA28EBF51E1}" destId="{A9CFCFE6-66AC-4C2A-9BD3-FB2336D6AB1C}" srcOrd="1" destOrd="0" presId="urn:microsoft.com/office/officeart/2005/8/layout/venn2"/>
    <dgm:cxn modelId="{77E2B161-19ED-4443-BB4C-CBEECFD6FBC0}" type="presOf" srcId="{ED69D771-5942-473C-9435-5D88A6230D7D}" destId="{28EC53E4-AE0B-4E5D-A857-CF0F8DEAD9AC}" srcOrd="1" destOrd="0" presId="urn:microsoft.com/office/officeart/2005/8/layout/venn2"/>
    <dgm:cxn modelId="{7523ED6C-BC71-42A3-A5EE-5280EF2D1512}" type="presOf" srcId="{26C5C7EB-4CE7-43F4-85EA-310917326CB1}" destId="{C5BE069D-A8C9-40F6-A748-A4833B7327BF}" srcOrd="1" destOrd="0" presId="urn:microsoft.com/office/officeart/2005/8/layout/venn2"/>
    <dgm:cxn modelId="{085BDE82-4C52-4145-8DA0-40C7889AC8C1}" type="presOf" srcId="{0906FB08-4A34-49BA-B806-1EA28EBF51E1}" destId="{80BE3B30-4378-4A7A-A7F8-A1CFDCAA83AE}" srcOrd="0" destOrd="0" presId="urn:microsoft.com/office/officeart/2005/8/layout/venn2"/>
    <dgm:cxn modelId="{7BD67491-2EC8-4AE3-8933-388F874BEE99}" srcId="{D93FF5F8-986D-45AA-AD5D-4215406ED89D}" destId="{04B513F2-3410-49A2-8304-94D540E27FCA}" srcOrd="0" destOrd="0" parTransId="{A3F1FF4C-36AF-40F9-8516-7C1BB18B016B}" sibTransId="{4876A45A-804D-42D6-9D81-67C55C768B0D}"/>
    <dgm:cxn modelId="{069BF3A1-3264-44BE-BA70-F99F48B807C1}" type="presOf" srcId="{26C5C7EB-4CE7-43F4-85EA-310917326CB1}" destId="{E503B765-8CE3-45BE-841B-D034168DF74C}" srcOrd="0" destOrd="0" presId="urn:microsoft.com/office/officeart/2005/8/layout/venn2"/>
    <dgm:cxn modelId="{3EEE40BF-C32B-49A7-9E34-E7DC60ADD3F0}" type="presOf" srcId="{1FA43AEE-D3EB-43B4-9678-071442DC3FA8}" destId="{3A38960F-2663-41C3-AB50-C8B6D6FA5A47}" srcOrd="1" destOrd="0" presId="urn:microsoft.com/office/officeart/2005/8/layout/venn2"/>
    <dgm:cxn modelId="{E33B77CB-27CB-4BED-BF4F-C1AB040DA612}" type="presOf" srcId="{1FA43AEE-D3EB-43B4-9678-071442DC3FA8}" destId="{83008BB3-7911-42B2-86C9-977BE2653029}" srcOrd="0" destOrd="0" presId="urn:microsoft.com/office/officeart/2005/8/layout/venn2"/>
    <dgm:cxn modelId="{23BF23D9-098E-4544-819A-75FFDE143C3C}" type="presOf" srcId="{04B513F2-3410-49A2-8304-94D540E27FCA}" destId="{CFD94DB9-45E7-4EB4-A633-88CD03C4E15D}" srcOrd="0" destOrd="0" presId="urn:microsoft.com/office/officeart/2005/8/layout/venn2"/>
    <dgm:cxn modelId="{307DFBFE-8299-4960-9E20-FFA5432682DD}" type="presOf" srcId="{ED69D771-5942-473C-9435-5D88A6230D7D}" destId="{D8D1023E-D12F-475E-AA84-D45E7625141D}" srcOrd="0" destOrd="0" presId="urn:microsoft.com/office/officeart/2005/8/layout/venn2"/>
    <dgm:cxn modelId="{30F565FD-E22F-44CB-B310-E8B4DDED12A4}" type="presParOf" srcId="{D7C3F5CE-3778-42D9-AACF-69E195C23FA7}" destId="{C9BE3CA8-F6FD-42C0-9532-A86E9B256035}" srcOrd="0" destOrd="0" presId="urn:microsoft.com/office/officeart/2005/8/layout/venn2"/>
    <dgm:cxn modelId="{7ADE1710-6491-4A9C-AB16-9B66B5D794E3}" type="presParOf" srcId="{C9BE3CA8-F6FD-42C0-9532-A86E9B256035}" destId="{CFD94DB9-45E7-4EB4-A633-88CD03C4E15D}" srcOrd="0" destOrd="0" presId="urn:microsoft.com/office/officeart/2005/8/layout/venn2"/>
    <dgm:cxn modelId="{99A509B2-9789-4EE4-918E-A77C814747FE}" type="presParOf" srcId="{C9BE3CA8-F6FD-42C0-9532-A86E9B256035}" destId="{33D1AB4F-8873-4792-97A9-897EC8206D52}" srcOrd="1" destOrd="0" presId="urn:microsoft.com/office/officeart/2005/8/layout/venn2"/>
    <dgm:cxn modelId="{C7229881-B0CB-4DC9-AA56-7DEA17F88E88}" type="presParOf" srcId="{D7C3F5CE-3778-42D9-AACF-69E195C23FA7}" destId="{950957EA-12E5-403C-8D95-758513702FBE}" srcOrd="1" destOrd="0" presId="urn:microsoft.com/office/officeart/2005/8/layout/venn2"/>
    <dgm:cxn modelId="{C34928E5-36F7-4BB8-8292-05BE58EF4C2A}" type="presParOf" srcId="{950957EA-12E5-403C-8D95-758513702FBE}" destId="{D8D1023E-D12F-475E-AA84-D45E7625141D}" srcOrd="0" destOrd="0" presId="urn:microsoft.com/office/officeart/2005/8/layout/venn2"/>
    <dgm:cxn modelId="{BA1BF413-E08B-49E0-AFD5-C1A811CB95FE}" type="presParOf" srcId="{950957EA-12E5-403C-8D95-758513702FBE}" destId="{28EC53E4-AE0B-4E5D-A857-CF0F8DEAD9AC}" srcOrd="1" destOrd="0" presId="urn:microsoft.com/office/officeart/2005/8/layout/venn2"/>
    <dgm:cxn modelId="{3C8C179D-83EF-49FC-874A-2B6F9D006343}" type="presParOf" srcId="{D7C3F5CE-3778-42D9-AACF-69E195C23FA7}" destId="{66357FE5-1E08-4610-A0E2-E2DBC9A0C344}" srcOrd="2" destOrd="0" presId="urn:microsoft.com/office/officeart/2005/8/layout/venn2"/>
    <dgm:cxn modelId="{D8F1E531-F458-4270-AB5D-470283022FFC}" type="presParOf" srcId="{66357FE5-1E08-4610-A0E2-E2DBC9A0C344}" destId="{80BE3B30-4378-4A7A-A7F8-A1CFDCAA83AE}" srcOrd="0" destOrd="0" presId="urn:microsoft.com/office/officeart/2005/8/layout/venn2"/>
    <dgm:cxn modelId="{7E3D631B-0B69-4EEA-AFAD-BCF3951CC94F}" type="presParOf" srcId="{66357FE5-1E08-4610-A0E2-E2DBC9A0C344}" destId="{A9CFCFE6-66AC-4C2A-9BD3-FB2336D6AB1C}" srcOrd="1" destOrd="0" presId="urn:microsoft.com/office/officeart/2005/8/layout/venn2"/>
    <dgm:cxn modelId="{AC4190FE-8586-43B1-AB26-2F1364ED0058}" type="presParOf" srcId="{D7C3F5CE-3778-42D9-AACF-69E195C23FA7}" destId="{D0174336-4353-4DEE-A5D5-D173959D7A8B}" srcOrd="3" destOrd="0" presId="urn:microsoft.com/office/officeart/2005/8/layout/venn2"/>
    <dgm:cxn modelId="{DDD1C9F2-92E8-41AA-93DF-17EE731FBB30}" type="presParOf" srcId="{D0174336-4353-4DEE-A5D5-D173959D7A8B}" destId="{83008BB3-7911-42B2-86C9-977BE2653029}" srcOrd="0" destOrd="0" presId="urn:microsoft.com/office/officeart/2005/8/layout/venn2"/>
    <dgm:cxn modelId="{8395CCDE-057D-4989-856B-46C4DB45DBBD}" type="presParOf" srcId="{D0174336-4353-4DEE-A5D5-D173959D7A8B}" destId="{3A38960F-2663-41C3-AB50-C8B6D6FA5A47}" srcOrd="1" destOrd="0" presId="urn:microsoft.com/office/officeart/2005/8/layout/venn2"/>
    <dgm:cxn modelId="{DF14B941-5BD6-453A-B576-344EAC4FD64D}" type="presParOf" srcId="{D7C3F5CE-3778-42D9-AACF-69E195C23FA7}" destId="{1EF8416C-1139-48F1-A14F-93DC07BC23AF}" srcOrd="4" destOrd="0" presId="urn:microsoft.com/office/officeart/2005/8/layout/venn2"/>
    <dgm:cxn modelId="{657748D4-5911-4B58-9FF0-8497915CAD1B}" type="presParOf" srcId="{1EF8416C-1139-48F1-A14F-93DC07BC23AF}" destId="{E503B765-8CE3-45BE-841B-D034168DF74C}" srcOrd="0" destOrd="0" presId="urn:microsoft.com/office/officeart/2005/8/layout/venn2"/>
    <dgm:cxn modelId="{C6D62474-75B7-40D2-ACAF-DE99B071E496}" type="presParOf" srcId="{1EF8416C-1139-48F1-A14F-93DC07BC23AF}" destId="{C5BE069D-A8C9-40F6-A748-A4833B7327BF}"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94DB9-45E7-4EB4-A633-88CD03C4E15D}">
      <dsp:nvSpPr>
        <dsp:cNvPr id="0" name=""/>
        <dsp:cNvSpPr/>
      </dsp:nvSpPr>
      <dsp:spPr>
        <a:xfrm>
          <a:off x="-887837" y="0"/>
          <a:ext cx="6275663" cy="4332376"/>
        </a:xfrm>
        <a:prstGeom prst="ellipse">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fr-FR" sz="2000" b="1" kern="1200" dirty="0"/>
            <a:t>Sphère publique</a:t>
          </a:r>
        </a:p>
      </dsp:txBody>
      <dsp:txXfrm>
        <a:off x="1073307" y="216618"/>
        <a:ext cx="2353373" cy="433237"/>
      </dsp:txXfrm>
    </dsp:sp>
    <dsp:sp modelId="{D8D1023E-D12F-475E-AA84-D45E7625141D}">
      <dsp:nvSpPr>
        <dsp:cNvPr id="0" name=""/>
        <dsp:cNvSpPr/>
      </dsp:nvSpPr>
      <dsp:spPr>
        <a:xfrm>
          <a:off x="-128029" y="623415"/>
          <a:ext cx="4756047" cy="3682519"/>
        </a:xfrm>
        <a:prstGeom prst="ellipse">
          <a:avLst/>
        </a:prstGeom>
        <a:solidFill>
          <a:schemeClr val="accent2">
            <a:shade val="50000"/>
            <a:hueOff val="-236469"/>
            <a:satOff val="3113"/>
            <a:lumOff val="18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fr-FR" sz="2000" b="1" kern="1200" dirty="0"/>
            <a:t>Sphère sociale</a:t>
          </a:r>
        </a:p>
        <a:p>
          <a:pPr marL="0" lvl="0" algn="ctr" defTabSz="533400">
            <a:lnSpc>
              <a:spcPct val="90000"/>
            </a:lnSpc>
            <a:spcBef>
              <a:spcPct val="0"/>
            </a:spcBef>
            <a:spcAft>
              <a:spcPct val="35000"/>
            </a:spcAft>
            <a:buNone/>
          </a:pPr>
          <a:endParaRPr lang="fr-FR" sz="1200" kern="1200" dirty="0"/>
        </a:p>
      </dsp:txBody>
      <dsp:txXfrm>
        <a:off x="1224471" y="835160"/>
        <a:ext cx="2051045" cy="423489"/>
      </dsp:txXfrm>
    </dsp:sp>
    <dsp:sp modelId="{80BE3B30-4378-4A7A-A7F8-A1CFDCAA83AE}">
      <dsp:nvSpPr>
        <dsp:cNvPr id="0" name=""/>
        <dsp:cNvSpPr/>
      </dsp:nvSpPr>
      <dsp:spPr>
        <a:xfrm>
          <a:off x="-55254" y="1261197"/>
          <a:ext cx="4610497" cy="3032663"/>
        </a:xfrm>
        <a:prstGeom prst="ellipse">
          <a:avLst/>
        </a:prstGeom>
        <a:solidFill>
          <a:schemeClr val="accent2">
            <a:shade val="50000"/>
            <a:hueOff val="-472938"/>
            <a:satOff val="6226"/>
            <a:lumOff val="37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fr-FR" sz="2000" b="1" kern="1200" dirty="0"/>
            <a:t>Sphère personnelle </a:t>
          </a:r>
        </a:p>
        <a:p>
          <a:pPr marL="0" lvl="0" algn="ctr" defTabSz="755650">
            <a:lnSpc>
              <a:spcPct val="90000"/>
            </a:lnSpc>
            <a:spcBef>
              <a:spcPct val="0"/>
            </a:spcBef>
            <a:spcAft>
              <a:spcPct val="35000"/>
            </a:spcAft>
            <a:buNone/>
          </a:pPr>
          <a:endParaRPr lang="fr-FR" sz="1200" kern="1200" dirty="0"/>
        </a:p>
      </dsp:txBody>
      <dsp:txXfrm>
        <a:off x="1057028" y="1470451"/>
        <a:ext cx="2385932" cy="418507"/>
      </dsp:txXfrm>
    </dsp:sp>
    <dsp:sp modelId="{83008BB3-7911-42B2-86C9-977BE2653029}">
      <dsp:nvSpPr>
        <dsp:cNvPr id="0" name=""/>
        <dsp:cNvSpPr/>
      </dsp:nvSpPr>
      <dsp:spPr>
        <a:xfrm>
          <a:off x="181003" y="1933532"/>
          <a:ext cx="4166766" cy="2382806"/>
        </a:xfrm>
        <a:prstGeom prst="ellipse">
          <a:avLst/>
        </a:prstGeom>
        <a:solidFill>
          <a:schemeClr val="accent2">
            <a:shade val="50000"/>
            <a:hueOff val="-472938"/>
            <a:satOff val="6226"/>
            <a:lumOff val="37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dirty="0"/>
            <a:t>Sphère intime</a:t>
          </a:r>
        </a:p>
      </dsp:txBody>
      <dsp:txXfrm>
        <a:off x="1139359" y="2147985"/>
        <a:ext cx="2250053" cy="428905"/>
      </dsp:txXfrm>
    </dsp:sp>
    <dsp:sp modelId="{E503B765-8CE3-45BE-841B-D034168DF74C}">
      <dsp:nvSpPr>
        <dsp:cNvPr id="0" name=""/>
        <dsp:cNvSpPr/>
      </dsp:nvSpPr>
      <dsp:spPr>
        <a:xfrm>
          <a:off x="1383519" y="2599425"/>
          <a:ext cx="1732950" cy="1732950"/>
        </a:xfrm>
        <a:prstGeom prst="ellipse">
          <a:avLst/>
        </a:prstGeom>
        <a:solidFill>
          <a:schemeClr val="accent2">
            <a:shade val="50000"/>
            <a:hueOff val="-236469"/>
            <a:satOff val="3113"/>
            <a:lumOff val="18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kern="1200" dirty="0"/>
            <a:t>Tuteur</a:t>
          </a:r>
        </a:p>
      </dsp:txBody>
      <dsp:txXfrm>
        <a:off x="1637304" y="3032663"/>
        <a:ext cx="1225380" cy="866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94DB9-45E7-4EB4-A633-88CD03C4E15D}">
      <dsp:nvSpPr>
        <dsp:cNvPr id="0" name=""/>
        <dsp:cNvSpPr/>
      </dsp:nvSpPr>
      <dsp:spPr>
        <a:xfrm>
          <a:off x="-529855" y="177580"/>
          <a:ext cx="3422239" cy="2362528"/>
        </a:xfrm>
        <a:prstGeom prst="ellipse">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endParaRPr lang="fr-FR" sz="2000" b="1" kern="1200" dirty="0"/>
        </a:p>
      </dsp:txBody>
      <dsp:txXfrm>
        <a:off x="539594" y="295707"/>
        <a:ext cx="1283339" cy="236252"/>
      </dsp:txXfrm>
    </dsp:sp>
    <dsp:sp modelId="{D8D1023E-D12F-475E-AA84-D45E7625141D}">
      <dsp:nvSpPr>
        <dsp:cNvPr id="0" name=""/>
        <dsp:cNvSpPr/>
      </dsp:nvSpPr>
      <dsp:spPr>
        <a:xfrm>
          <a:off x="-115518" y="526282"/>
          <a:ext cx="2593564" cy="2008148"/>
        </a:xfrm>
        <a:prstGeom prst="ellipse">
          <a:avLst/>
        </a:prstGeom>
        <a:solidFill>
          <a:schemeClr val="accent2">
            <a:shade val="50000"/>
            <a:hueOff val="-236469"/>
            <a:satOff val="3113"/>
            <a:lumOff val="18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endParaRPr lang="fr-FR" sz="1200" kern="1200" dirty="0"/>
        </a:p>
      </dsp:txBody>
      <dsp:txXfrm>
        <a:off x="622026" y="641751"/>
        <a:ext cx="1118474" cy="230937"/>
      </dsp:txXfrm>
    </dsp:sp>
    <dsp:sp modelId="{80BE3B30-4378-4A7A-A7F8-A1CFDCAA83AE}">
      <dsp:nvSpPr>
        <dsp:cNvPr id="0" name=""/>
        <dsp:cNvSpPr/>
      </dsp:nvSpPr>
      <dsp:spPr>
        <a:xfrm>
          <a:off x="-75832" y="874077"/>
          <a:ext cx="2514192" cy="1653769"/>
        </a:xfrm>
        <a:prstGeom prst="ellipse">
          <a:avLst/>
        </a:prstGeom>
        <a:solidFill>
          <a:schemeClr val="accent2">
            <a:shade val="50000"/>
            <a:hueOff val="-472938"/>
            <a:satOff val="6226"/>
            <a:lumOff val="37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755650">
            <a:lnSpc>
              <a:spcPct val="90000"/>
            </a:lnSpc>
            <a:spcBef>
              <a:spcPct val="0"/>
            </a:spcBef>
            <a:spcAft>
              <a:spcPct val="35000"/>
            </a:spcAft>
            <a:buNone/>
          </a:pPr>
          <a:endParaRPr lang="fr-FR" sz="1200" kern="1200" dirty="0"/>
        </a:p>
      </dsp:txBody>
      <dsp:txXfrm>
        <a:off x="530716" y="988187"/>
        <a:ext cx="1301094" cy="228220"/>
      </dsp:txXfrm>
    </dsp:sp>
    <dsp:sp modelId="{83008BB3-7911-42B2-86C9-977BE2653029}">
      <dsp:nvSpPr>
        <dsp:cNvPr id="0" name=""/>
        <dsp:cNvSpPr/>
      </dsp:nvSpPr>
      <dsp:spPr>
        <a:xfrm>
          <a:off x="53003" y="1240714"/>
          <a:ext cx="2272218" cy="1299390"/>
        </a:xfrm>
        <a:prstGeom prst="ellipse">
          <a:avLst/>
        </a:prstGeom>
        <a:solidFill>
          <a:schemeClr val="accent2">
            <a:shade val="50000"/>
            <a:hueOff val="-472938"/>
            <a:satOff val="6226"/>
            <a:lumOff val="37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fr-FR" sz="2400" b="1" kern="1200" dirty="0"/>
        </a:p>
      </dsp:txBody>
      <dsp:txXfrm>
        <a:off x="575613" y="1357659"/>
        <a:ext cx="1226997" cy="233890"/>
      </dsp:txXfrm>
    </dsp:sp>
    <dsp:sp modelId="{E503B765-8CE3-45BE-841B-D034168DF74C}">
      <dsp:nvSpPr>
        <dsp:cNvPr id="0" name=""/>
        <dsp:cNvSpPr/>
      </dsp:nvSpPr>
      <dsp:spPr>
        <a:xfrm>
          <a:off x="708758" y="1603838"/>
          <a:ext cx="945011" cy="945011"/>
        </a:xfrm>
        <a:prstGeom prst="ellipse">
          <a:avLst/>
        </a:prstGeom>
        <a:solidFill>
          <a:schemeClr val="accent2">
            <a:shade val="50000"/>
            <a:hueOff val="-236469"/>
            <a:satOff val="3113"/>
            <a:lumOff val="18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fr-FR" sz="2400" kern="1200" dirty="0"/>
        </a:p>
      </dsp:txBody>
      <dsp:txXfrm>
        <a:off x="847152" y="1840091"/>
        <a:ext cx="668223" cy="472505"/>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2A861512-323A-4A79-B62A-46882EC3500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a:extLst>
              <a:ext uri="{FF2B5EF4-FFF2-40B4-BE49-F238E27FC236}">
                <a16:creationId xmlns:a16="http://schemas.microsoft.com/office/drawing/2014/main" id="{E1ADECB2-AD81-4B01-B2BE-1067AD28C9AC}"/>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738151EC-D748-4D7C-B1AD-92F82F5DA9A2}" type="datetime1">
              <a:rPr lang="fr-FR" smtClean="0"/>
              <a:t>04/01/2022</a:t>
            </a:fld>
            <a:endParaRPr lang="fr-FR" dirty="0"/>
          </a:p>
        </p:txBody>
      </p:sp>
      <p:sp>
        <p:nvSpPr>
          <p:cNvPr id="4" name="Espace réservé du pied de page 3">
            <a:extLst>
              <a:ext uri="{FF2B5EF4-FFF2-40B4-BE49-F238E27FC236}">
                <a16:creationId xmlns:a16="http://schemas.microsoft.com/office/drawing/2014/main" id="{41799418-8619-4C12-980B-6CB0FDA5494C}"/>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r>
              <a:rPr lang="fr-FR" dirty="0"/>
              <a:t>Formation ADVF (Ce document appartient a celui ayant droit de diffusion)</a:t>
            </a:r>
          </a:p>
        </p:txBody>
      </p:sp>
      <p:sp>
        <p:nvSpPr>
          <p:cNvPr id="5" name="Espace réservé du numéro de diapositive 4">
            <a:extLst>
              <a:ext uri="{FF2B5EF4-FFF2-40B4-BE49-F238E27FC236}">
                <a16:creationId xmlns:a16="http://schemas.microsoft.com/office/drawing/2014/main" id="{06B412CE-6062-429E-82D8-ECA75AE8EBC1}"/>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DFFBFF27-97B2-4A79-9231-B27E42917F64}" type="slidenum">
              <a:rPr lang="fr-FR" smtClean="0"/>
              <a:t>‹N°›</a:t>
            </a:fld>
            <a:endParaRPr lang="fr-FR" dirty="0"/>
          </a:p>
        </p:txBody>
      </p:sp>
    </p:spTree>
    <p:extLst>
      <p:ext uri="{BB962C8B-B14F-4D97-AF65-F5344CB8AC3E}">
        <p14:creationId xmlns:p14="http://schemas.microsoft.com/office/powerpoint/2010/main" val="3535579218"/>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BC9218BB-6A80-49F7-A651-899C7F350CA1}" type="datetime1">
              <a:rPr lang="fr-FR" smtClean="0"/>
              <a:t>04/01/2022</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r>
              <a:rPr lang="fr-FR" dirty="0"/>
              <a:t>Formation ADVF (Ce document appartient a celui ayant droit de diffusion)</a:t>
            </a: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012A9B52-7054-479D-A1E2-111F9ED76E95}" type="slidenum">
              <a:rPr lang="fr-FR" smtClean="0"/>
              <a:t>‹N°›</a:t>
            </a:fld>
            <a:endParaRPr lang="fr-FR" dirty="0"/>
          </a:p>
        </p:txBody>
      </p:sp>
    </p:spTree>
    <p:extLst>
      <p:ext uri="{BB962C8B-B14F-4D97-AF65-F5344CB8AC3E}">
        <p14:creationId xmlns:p14="http://schemas.microsoft.com/office/powerpoint/2010/main" val="4081366941"/>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Dont-on éviter de serrer la main en arrivant à domicile ?</a:t>
            </a:r>
          </a:p>
          <a:p>
            <a:r>
              <a:rPr lang="fr-FR" dirty="0"/>
              <a:t>Oui si la personne vous tend la main ;</a:t>
            </a:r>
          </a:p>
          <a:p>
            <a:r>
              <a:rPr lang="fr-FR" dirty="0"/>
              <a:t>Dans un contexte professionnel, deux possibilités</a:t>
            </a:r>
          </a:p>
          <a:p>
            <a:r>
              <a:rPr lang="fr-FR" dirty="0"/>
              <a:t>Personne se déplaçant en canne ou déambulateur, le fait de vouloir tendre la main, lui fait prendre le risque de chuté, suite à un déséquilibre, Donc geste à éviter</a:t>
            </a:r>
          </a:p>
          <a:p>
            <a:r>
              <a:rPr lang="fr-FR" dirty="0"/>
              <a:t>Petit rappel : Il est important de se laver les mains avant et après chaque activité ou entre chaque intervention chez les bénéficiaires ou d’avoir recours au SHA Solution Hydraulique si pas d’eau</a:t>
            </a:r>
          </a:p>
        </p:txBody>
      </p:sp>
      <p:sp>
        <p:nvSpPr>
          <p:cNvPr id="4" name="Espace réservé de la date 3"/>
          <p:cNvSpPr>
            <a:spLocks noGrp="1"/>
          </p:cNvSpPr>
          <p:nvPr>
            <p:ph type="dt" idx="1"/>
          </p:nvPr>
        </p:nvSpPr>
        <p:spPr/>
        <p:txBody>
          <a:bodyPr/>
          <a:lstStyle/>
          <a:p>
            <a:fld id="{4F8E5BA7-6BB7-49E6-8B2A-7ECBC4E12A78}" type="datetime1">
              <a:rPr lang="fr-FR" smtClean="0"/>
              <a:t>04/01/2022</a:t>
            </a:fld>
            <a:endParaRPr lang="fr-FR" dirty="0"/>
          </a:p>
        </p:txBody>
      </p:sp>
      <p:sp>
        <p:nvSpPr>
          <p:cNvPr id="5" name="Espace réservé du pied de page 4"/>
          <p:cNvSpPr>
            <a:spLocks noGrp="1"/>
          </p:cNvSpPr>
          <p:nvPr>
            <p:ph type="ftr" sz="quarter" idx="4"/>
          </p:nvPr>
        </p:nvSpPr>
        <p:spPr/>
        <p:txBody>
          <a:bodyPr/>
          <a:lstStyle/>
          <a:p>
            <a:r>
              <a:rPr lang="fr-FR" dirty="0"/>
              <a:t>Formation ADVF (Ce document appartient a celui ayant droit de diffusion)</a:t>
            </a:r>
          </a:p>
        </p:txBody>
      </p:sp>
      <p:sp>
        <p:nvSpPr>
          <p:cNvPr id="6" name="Espace réservé du numéro de diapositive 5"/>
          <p:cNvSpPr>
            <a:spLocks noGrp="1"/>
          </p:cNvSpPr>
          <p:nvPr>
            <p:ph type="sldNum" sz="quarter" idx="5"/>
          </p:nvPr>
        </p:nvSpPr>
        <p:spPr/>
        <p:txBody>
          <a:bodyPr/>
          <a:lstStyle/>
          <a:p>
            <a:fld id="{012A9B52-7054-479D-A1E2-111F9ED76E95}" type="slidenum">
              <a:rPr lang="fr-FR" smtClean="0"/>
              <a:t>55</a:t>
            </a:fld>
            <a:endParaRPr lang="fr-FR" dirty="0"/>
          </a:p>
        </p:txBody>
      </p:sp>
    </p:spTree>
    <p:extLst>
      <p:ext uri="{BB962C8B-B14F-4D97-AF65-F5344CB8AC3E}">
        <p14:creationId xmlns:p14="http://schemas.microsoft.com/office/powerpoint/2010/main" val="3162484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Dont-on éviter de serrer la main en arrivant à domicile ?</a:t>
            </a:r>
          </a:p>
          <a:p>
            <a:r>
              <a:rPr lang="fr-FR" dirty="0"/>
              <a:t>Oui si la personne vous tend la main ;</a:t>
            </a:r>
          </a:p>
          <a:p>
            <a:r>
              <a:rPr lang="fr-FR" dirty="0"/>
              <a:t>Dans un contexte professionnel, deux possibilités</a:t>
            </a:r>
          </a:p>
          <a:p>
            <a:r>
              <a:rPr lang="fr-FR" dirty="0"/>
              <a:t>Personne se déplaçant en canne ou déambulateur, le fait de vouloir tendre la main, lui fait prendre le risque de chuté, suite à un déséquilibre, Donc geste à éviter</a:t>
            </a:r>
          </a:p>
          <a:p>
            <a:r>
              <a:rPr lang="fr-FR" dirty="0"/>
              <a:t>Petit rappel : Il est important de se laver les mains avant et après chaque activité ou entre chaque intervention chez les bénéficiaires ou d’avoir recours au SHA Solution Hydraulique si pas d’eau</a:t>
            </a:r>
          </a:p>
        </p:txBody>
      </p:sp>
      <p:sp>
        <p:nvSpPr>
          <p:cNvPr id="4" name="Espace réservé de la date 3"/>
          <p:cNvSpPr>
            <a:spLocks noGrp="1"/>
          </p:cNvSpPr>
          <p:nvPr>
            <p:ph type="dt" idx="1"/>
          </p:nvPr>
        </p:nvSpPr>
        <p:spPr/>
        <p:txBody>
          <a:bodyPr/>
          <a:lstStyle/>
          <a:p>
            <a:fld id="{4F8E5BA7-6BB7-49E6-8B2A-7ECBC4E12A78}" type="datetime1">
              <a:rPr lang="fr-FR" smtClean="0"/>
              <a:t>04/01/2022</a:t>
            </a:fld>
            <a:endParaRPr lang="fr-FR" dirty="0"/>
          </a:p>
        </p:txBody>
      </p:sp>
      <p:sp>
        <p:nvSpPr>
          <p:cNvPr id="5" name="Espace réservé du pied de page 4"/>
          <p:cNvSpPr>
            <a:spLocks noGrp="1"/>
          </p:cNvSpPr>
          <p:nvPr>
            <p:ph type="ftr" sz="quarter" idx="4"/>
          </p:nvPr>
        </p:nvSpPr>
        <p:spPr/>
        <p:txBody>
          <a:bodyPr/>
          <a:lstStyle/>
          <a:p>
            <a:r>
              <a:rPr lang="fr-FR" dirty="0"/>
              <a:t>Formation ADVF (Ce document appartient a celui ayant droit de diffusion)</a:t>
            </a:r>
          </a:p>
        </p:txBody>
      </p:sp>
      <p:sp>
        <p:nvSpPr>
          <p:cNvPr id="6" name="Espace réservé du numéro de diapositive 5"/>
          <p:cNvSpPr>
            <a:spLocks noGrp="1"/>
          </p:cNvSpPr>
          <p:nvPr>
            <p:ph type="sldNum" sz="quarter" idx="5"/>
          </p:nvPr>
        </p:nvSpPr>
        <p:spPr/>
        <p:txBody>
          <a:bodyPr/>
          <a:lstStyle/>
          <a:p>
            <a:fld id="{012A9B52-7054-479D-A1E2-111F9ED76E95}" type="slidenum">
              <a:rPr lang="fr-FR" smtClean="0"/>
              <a:t>56</a:t>
            </a:fld>
            <a:endParaRPr lang="fr-FR" dirty="0"/>
          </a:p>
        </p:txBody>
      </p:sp>
    </p:spTree>
    <p:extLst>
      <p:ext uri="{BB962C8B-B14F-4D97-AF65-F5344CB8AC3E}">
        <p14:creationId xmlns:p14="http://schemas.microsoft.com/office/powerpoint/2010/main" val="3539047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
          </p:nvPr>
        </p:nvSpPr>
        <p:spPr/>
        <p:txBody>
          <a:bodyPr/>
          <a:lstStyle/>
          <a:p>
            <a:fld id="{E42A6479-4B46-4CC4-8F10-84A7FE42591C}" type="datetime1">
              <a:rPr lang="fr-FR" smtClean="0"/>
              <a:t>04/01/2022</a:t>
            </a:fld>
            <a:endParaRPr lang="fr-FR" dirty="0"/>
          </a:p>
        </p:txBody>
      </p:sp>
      <p:sp>
        <p:nvSpPr>
          <p:cNvPr id="5" name="Espace réservé du pied de page 4"/>
          <p:cNvSpPr>
            <a:spLocks noGrp="1"/>
          </p:cNvSpPr>
          <p:nvPr>
            <p:ph type="ftr" sz="quarter" idx="4"/>
          </p:nvPr>
        </p:nvSpPr>
        <p:spPr/>
        <p:txBody>
          <a:bodyPr/>
          <a:lstStyle/>
          <a:p>
            <a:r>
              <a:rPr lang="fr-FR" dirty="0"/>
              <a:t>Formation ADVF (Ce document appartient a celui ayant droit de diffusion)</a:t>
            </a:r>
          </a:p>
        </p:txBody>
      </p:sp>
      <p:sp>
        <p:nvSpPr>
          <p:cNvPr id="6" name="Espace réservé du numéro de diapositive 5"/>
          <p:cNvSpPr>
            <a:spLocks noGrp="1"/>
          </p:cNvSpPr>
          <p:nvPr>
            <p:ph type="sldNum" sz="quarter" idx="5"/>
          </p:nvPr>
        </p:nvSpPr>
        <p:spPr/>
        <p:txBody>
          <a:bodyPr/>
          <a:lstStyle/>
          <a:p>
            <a:fld id="{012A9B52-7054-479D-A1E2-111F9ED76E95}" type="slidenum">
              <a:rPr lang="fr-FR" smtClean="0"/>
              <a:t>57</a:t>
            </a:fld>
            <a:endParaRPr lang="fr-FR" dirty="0"/>
          </a:p>
        </p:txBody>
      </p:sp>
    </p:spTree>
    <p:extLst>
      <p:ext uri="{BB962C8B-B14F-4D97-AF65-F5344CB8AC3E}">
        <p14:creationId xmlns:p14="http://schemas.microsoft.com/office/powerpoint/2010/main" val="1660885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
          </p:nvPr>
        </p:nvSpPr>
        <p:spPr/>
        <p:txBody>
          <a:bodyPr/>
          <a:lstStyle/>
          <a:p>
            <a:fld id="{5B015CB0-513A-4B9A-97F3-DE8FBBE2C0E6}" type="datetime1">
              <a:rPr lang="fr-FR" smtClean="0"/>
              <a:t>04/01/2022</a:t>
            </a:fld>
            <a:endParaRPr lang="fr-FR" dirty="0"/>
          </a:p>
        </p:txBody>
      </p:sp>
      <p:sp>
        <p:nvSpPr>
          <p:cNvPr id="5" name="Espace réservé du pied de page 4"/>
          <p:cNvSpPr>
            <a:spLocks noGrp="1"/>
          </p:cNvSpPr>
          <p:nvPr>
            <p:ph type="ftr" sz="quarter" idx="4"/>
          </p:nvPr>
        </p:nvSpPr>
        <p:spPr/>
        <p:txBody>
          <a:bodyPr/>
          <a:lstStyle/>
          <a:p>
            <a:r>
              <a:rPr lang="fr-FR" dirty="0"/>
              <a:t>Formation ADVF (Ce document appartient a celui ayant droit de diffusion)</a:t>
            </a:r>
          </a:p>
        </p:txBody>
      </p:sp>
      <p:sp>
        <p:nvSpPr>
          <p:cNvPr id="6" name="Espace réservé du numéro de diapositive 5"/>
          <p:cNvSpPr>
            <a:spLocks noGrp="1"/>
          </p:cNvSpPr>
          <p:nvPr>
            <p:ph type="sldNum" sz="quarter" idx="5"/>
          </p:nvPr>
        </p:nvSpPr>
        <p:spPr/>
        <p:txBody>
          <a:bodyPr/>
          <a:lstStyle/>
          <a:p>
            <a:fld id="{012A9B52-7054-479D-A1E2-111F9ED76E95}" type="slidenum">
              <a:rPr lang="fr-FR" smtClean="0"/>
              <a:t>58</a:t>
            </a:fld>
            <a:endParaRPr lang="fr-FR" dirty="0"/>
          </a:p>
        </p:txBody>
      </p:sp>
    </p:spTree>
    <p:extLst>
      <p:ext uri="{BB962C8B-B14F-4D97-AF65-F5344CB8AC3E}">
        <p14:creationId xmlns:p14="http://schemas.microsoft.com/office/powerpoint/2010/main" val="2306369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F9084E-BC6C-4F8F-AB57-73918496737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3D680D0-B8E7-4EE0-8C75-8BE78F6DC3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137A979-0C7A-4B0D-96C7-380F83F9FB22}"/>
              </a:ext>
            </a:extLst>
          </p:cNvPr>
          <p:cNvSpPr>
            <a:spLocks noGrp="1"/>
          </p:cNvSpPr>
          <p:nvPr>
            <p:ph type="dt" sz="half" idx="10"/>
          </p:nvPr>
        </p:nvSpPr>
        <p:spPr/>
        <p:txBody>
          <a:bodyPr/>
          <a:lstStyle/>
          <a:p>
            <a:fld id="{12E8263D-7F1E-4688-91BF-FF507D110E0C}" type="datetime1">
              <a:rPr lang="fr-FR" smtClean="0"/>
              <a:t>04/01/2022</a:t>
            </a:fld>
            <a:endParaRPr lang="fr-FR" dirty="0"/>
          </a:p>
        </p:txBody>
      </p:sp>
      <p:sp>
        <p:nvSpPr>
          <p:cNvPr id="5" name="Espace réservé du pied de page 4">
            <a:extLst>
              <a:ext uri="{FF2B5EF4-FFF2-40B4-BE49-F238E27FC236}">
                <a16:creationId xmlns:a16="http://schemas.microsoft.com/office/drawing/2014/main" id="{C35B8E28-7C7B-469D-AF54-A47926A12844}"/>
              </a:ext>
            </a:extLst>
          </p:cNvPr>
          <p:cNvSpPr>
            <a:spLocks noGrp="1"/>
          </p:cNvSpPr>
          <p:nvPr>
            <p:ph type="ftr" sz="quarter" idx="11"/>
          </p:nvPr>
        </p:nvSpPr>
        <p:spPr/>
        <p:txBody>
          <a:bodyPr/>
          <a:lstStyle/>
          <a:p>
            <a:r>
              <a:rPr lang="fr-FR" dirty="0"/>
              <a:t>La communication</a:t>
            </a:r>
          </a:p>
        </p:txBody>
      </p:sp>
      <p:sp>
        <p:nvSpPr>
          <p:cNvPr id="6" name="Espace réservé du numéro de diapositive 5">
            <a:extLst>
              <a:ext uri="{FF2B5EF4-FFF2-40B4-BE49-F238E27FC236}">
                <a16:creationId xmlns:a16="http://schemas.microsoft.com/office/drawing/2014/main" id="{8DC1F359-7E6A-48BC-915B-08C144259860}"/>
              </a:ext>
            </a:extLst>
          </p:cNvPr>
          <p:cNvSpPr>
            <a:spLocks noGrp="1"/>
          </p:cNvSpPr>
          <p:nvPr>
            <p:ph type="sldNum" sz="quarter" idx="12"/>
          </p:nvPr>
        </p:nvSpPr>
        <p:spPr/>
        <p:txBody>
          <a:bodyPr/>
          <a:lstStyle/>
          <a:p>
            <a:fld id="{9C946053-6AD2-4D6F-B1B2-56B9586BEF99}" type="slidenum">
              <a:rPr lang="fr-FR" smtClean="0"/>
              <a:t>‹N°›</a:t>
            </a:fld>
            <a:endParaRPr lang="fr-FR" dirty="0"/>
          </a:p>
        </p:txBody>
      </p:sp>
    </p:spTree>
    <p:extLst>
      <p:ext uri="{BB962C8B-B14F-4D97-AF65-F5344CB8AC3E}">
        <p14:creationId xmlns:p14="http://schemas.microsoft.com/office/powerpoint/2010/main" val="2937342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A21F3E-4855-4355-96A4-CA772BEDC42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8FA4D20-415C-4EB5-A75B-D51C6C31107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B444869-3763-4F98-9A71-37BD25CFA4BC}"/>
              </a:ext>
            </a:extLst>
          </p:cNvPr>
          <p:cNvSpPr>
            <a:spLocks noGrp="1"/>
          </p:cNvSpPr>
          <p:nvPr>
            <p:ph type="dt" sz="half" idx="10"/>
          </p:nvPr>
        </p:nvSpPr>
        <p:spPr/>
        <p:txBody>
          <a:bodyPr/>
          <a:lstStyle/>
          <a:p>
            <a:fld id="{A89CF55A-585A-4C65-BA41-01D9B3AADAF4}" type="datetime1">
              <a:rPr lang="fr-FR" smtClean="0"/>
              <a:t>04/01/2022</a:t>
            </a:fld>
            <a:endParaRPr lang="fr-FR" dirty="0"/>
          </a:p>
        </p:txBody>
      </p:sp>
      <p:sp>
        <p:nvSpPr>
          <p:cNvPr id="5" name="Espace réservé du pied de page 4">
            <a:extLst>
              <a:ext uri="{FF2B5EF4-FFF2-40B4-BE49-F238E27FC236}">
                <a16:creationId xmlns:a16="http://schemas.microsoft.com/office/drawing/2014/main" id="{0283F9A6-5C81-4106-854B-B9522B6BCC68}"/>
              </a:ext>
            </a:extLst>
          </p:cNvPr>
          <p:cNvSpPr>
            <a:spLocks noGrp="1"/>
          </p:cNvSpPr>
          <p:nvPr>
            <p:ph type="ftr" sz="quarter" idx="11"/>
          </p:nvPr>
        </p:nvSpPr>
        <p:spPr/>
        <p:txBody>
          <a:bodyPr/>
          <a:lstStyle/>
          <a:p>
            <a:r>
              <a:rPr lang="fr-FR" dirty="0"/>
              <a:t>La communication</a:t>
            </a:r>
          </a:p>
        </p:txBody>
      </p:sp>
      <p:sp>
        <p:nvSpPr>
          <p:cNvPr id="6" name="Espace réservé du numéro de diapositive 5">
            <a:extLst>
              <a:ext uri="{FF2B5EF4-FFF2-40B4-BE49-F238E27FC236}">
                <a16:creationId xmlns:a16="http://schemas.microsoft.com/office/drawing/2014/main" id="{979F387E-5AC3-4A93-9C86-AA28665D13BD}"/>
              </a:ext>
            </a:extLst>
          </p:cNvPr>
          <p:cNvSpPr>
            <a:spLocks noGrp="1"/>
          </p:cNvSpPr>
          <p:nvPr>
            <p:ph type="sldNum" sz="quarter" idx="12"/>
          </p:nvPr>
        </p:nvSpPr>
        <p:spPr/>
        <p:txBody>
          <a:bodyPr/>
          <a:lstStyle/>
          <a:p>
            <a:fld id="{9C946053-6AD2-4D6F-B1B2-56B9586BEF99}" type="slidenum">
              <a:rPr lang="fr-FR" smtClean="0"/>
              <a:t>‹N°›</a:t>
            </a:fld>
            <a:endParaRPr lang="fr-FR" dirty="0"/>
          </a:p>
        </p:txBody>
      </p:sp>
    </p:spTree>
    <p:extLst>
      <p:ext uri="{BB962C8B-B14F-4D97-AF65-F5344CB8AC3E}">
        <p14:creationId xmlns:p14="http://schemas.microsoft.com/office/powerpoint/2010/main" val="3804280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7DE2961-072C-4335-B65A-510AE6A6C537}"/>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0EB1326-C9F7-4E8E-954A-68A69FE1684C}"/>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C6DB8C3-9357-4567-9A1F-21170285B48C}"/>
              </a:ext>
            </a:extLst>
          </p:cNvPr>
          <p:cNvSpPr>
            <a:spLocks noGrp="1"/>
          </p:cNvSpPr>
          <p:nvPr>
            <p:ph type="dt" sz="half" idx="10"/>
          </p:nvPr>
        </p:nvSpPr>
        <p:spPr/>
        <p:txBody>
          <a:bodyPr/>
          <a:lstStyle/>
          <a:p>
            <a:fld id="{8D070B1D-6B73-4B5C-ADEF-DE5FA62D4340}" type="datetime1">
              <a:rPr lang="fr-FR" smtClean="0"/>
              <a:t>04/01/2022</a:t>
            </a:fld>
            <a:endParaRPr lang="fr-FR" dirty="0"/>
          </a:p>
        </p:txBody>
      </p:sp>
      <p:sp>
        <p:nvSpPr>
          <p:cNvPr id="5" name="Espace réservé du pied de page 4">
            <a:extLst>
              <a:ext uri="{FF2B5EF4-FFF2-40B4-BE49-F238E27FC236}">
                <a16:creationId xmlns:a16="http://schemas.microsoft.com/office/drawing/2014/main" id="{D0363FA4-C0D1-4390-ADE5-3766D87BF4AF}"/>
              </a:ext>
            </a:extLst>
          </p:cNvPr>
          <p:cNvSpPr>
            <a:spLocks noGrp="1"/>
          </p:cNvSpPr>
          <p:nvPr>
            <p:ph type="ftr" sz="quarter" idx="11"/>
          </p:nvPr>
        </p:nvSpPr>
        <p:spPr/>
        <p:txBody>
          <a:bodyPr/>
          <a:lstStyle/>
          <a:p>
            <a:r>
              <a:rPr lang="fr-FR" dirty="0"/>
              <a:t>La communication</a:t>
            </a:r>
          </a:p>
        </p:txBody>
      </p:sp>
      <p:sp>
        <p:nvSpPr>
          <p:cNvPr id="6" name="Espace réservé du numéro de diapositive 5">
            <a:extLst>
              <a:ext uri="{FF2B5EF4-FFF2-40B4-BE49-F238E27FC236}">
                <a16:creationId xmlns:a16="http://schemas.microsoft.com/office/drawing/2014/main" id="{C3FA93B9-8573-4B41-9F11-9236CD1FC47F}"/>
              </a:ext>
            </a:extLst>
          </p:cNvPr>
          <p:cNvSpPr>
            <a:spLocks noGrp="1"/>
          </p:cNvSpPr>
          <p:nvPr>
            <p:ph type="sldNum" sz="quarter" idx="12"/>
          </p:nvPr>
        </p:nvSpPr>
        <p:spPr/>
        <p:txBody>
          <a:bodyPr/>
          <a:lstStyle/>
          <a:p>
            <a:fld id="{9C946053-6AD2-4D6F-B1B2-56B9586BEF99}" type="slidenum">
              <a:rPr lang="fr-FR" smtClean="0"/>
              <a:t>‹N°›</a:t>
            </a:fld>
            <a:endParaRPr lang="fr-FR" dirty="0"/>
          </a:p>
        </p:txBody>
      </p:sp>
    </p:spTree>
    <p:extLst>
      <p:ext uri="{BB962C8B-B14F-4D97-AF65-F5344CB8AC3E}">
        <p14:creationId xmlns:p14="http://schemas.microsoft.com/office/powerpoint/2010/main" val="3838525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F04CA7-09B7-47FF-A29A-FCCC6965750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1367E7F-6FD5-441F-91CA-6C6D82D5D30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9D8E61C-2F7D-4057-A029-66182B291BCE}"/>
              </a:ext>
            </a:extLst>
          </p:cNvPr>
          <p:cNvSpPr>
            <a:spLocks noGrp="1"/>
          </p:cNvSpPr>
          <p:nvPr>
            <p:ph type="dt" sz="half" idx="10"/>
          </p:nvPr>
        </p:nvSpPr>
        <p:spPr/>
        <p:txBody>
          <a:bodyPr/>
          <a:lstStyle/>
          <a:p>
            <a:fld id="{2A858C99-13F8-448C-A5A9-EC2BC8638D61}" type="datetime1">
              <a:rPr lang="fr-FR" smtClean="0"/>
              <a:t>04/01/2022</a:t>
            </a:fld>
            <a:endParaRPr lang="fr-FR" dirty="0"/>
          </a:p>
        </p:txBody>
      </p:sp>
      <p:sp>
        <p:nvSpPr>
          <p:cNvPr id="5" name="Espace réservé du pied de page 4">
            <a:extLst>
              <a:ext uri="{FF2B5EF4-FFF2-40B4-BE49-F238E27FC236}">
                <a16:creationId xmlns:a16="http://schemas.microsoft.com/office/drawing/2014/main" id="{CC17922C-A49E-4C24-94E7-B00A685BFF6E}"/>
              </a:ext>
            </a:extLst>
          </p:cNvPr>
          <p:cNvSpPr>
            <a:spLocks noGrp="1"/>
          </p:cNvSpPr>
          <p:nvPr>
            <p:ph type="ftr" sz="quarter" idx="11"/>
          </p:nvPr>
        </p:nvSpPr>
        <p:spPr/>
        <p:txBody>
          <a:bodyPr/>
          <a:lstStyle/>
          <a:p>
            <a:r>
              <a:rPr lang="fr-FR" dirty="0"/>
              <a:t>La communication</a:t>
            </a:r>
          </a:p>
        </p:txBody>
      </p:sp>
      <p:sp>
        <p:nvSpPr>
          <p:cNvPr id="6" name="Espace réservé du numéro de diapositive 5">
            <a:extLst>
              <a:ext uri="{FF2B5EF4-FFF2-40B4-BE49-F238E27FC236}">
                <a16:creationId xmlns:a16="http://schemas.microsoft.com/office/drawing/2014/main" id="{FC3564AA-F634-41B1-B8B5-4E568A850D73}"/>
              </a:ext>
            </a:extLst>
          </p:cNvPr>
          <p:cNvSpPr>
            <a:spLocks noGrp="1"/>
          </p:cNvSpPr>
          <p:nvPr>
            <p:ph type="sldNum" sz="quarter" idx="12"/>
          </p:nvPr>
        </p:nvSpPr>
        <p:spPr/>
        <p:txBody>
          <a:bodyPr/>
          <a:lstStyle/>
          <a:p>
            <a:fld id="{9C946053-6AD2-4D6F-B1B2-56B9586BEF99}" type="slidenum">
              <a:rPr lang="fr-FR" smtClean="0"/>
              <a:t>‹N°›</a:t>
            </a:fld>
            <a:endParaRPr lang="fr-FR" dirty="0"/>
          </a:p>
        </p:txBody>
      </p:sp>
    </p:spTree>
    <p:extLst>
      <p:ext uri="{BB962C8B-B14F-4D97-AF65-F5344CB8AC3E}">
        <p14:creationId xmlns:p14="http://schemas.microsoft.com/office/powerpoint/2010/main" val="312792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78FDAE-9CD8-41E8-96A0-337B85BA71C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87055869-DF40-4886-A2CC-B38E3CE324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31D2153B-9CC6-4BDF-AB7B-53AA14B1B39E}"/>
              </a:ext>
            </a:extLst>
          </p:cNvPr>
          <p:cNvSpPr>
            <a:spLocks noGrp="1"/>
          </p:cNvSpPr>
          <p:nvPr>
            <p:ph type="dt" sz="half" idx="10"/>
          </p:nvPr>
        </p:nvSpPr>
        <p:spPr/>
        <p:txBody>
          <a:bodyPr/>
          <a:lstStyle/>
          <a:p>
            <a:fld id="{25E2683E-6038-403D-93AD-056D640CDC3E}" type="datetime1">
              <a:rPr lang="fr-FR" smtClean="0"/>
              <a:t>04/01/2022</a:t>
            </a:fld>
            <a:endParaRPr lang="fr-FR" dirty="0"/>
          </a:p>
        </p:txBody>
      </p:sp>
      <p:sp>
        <p:nvSpPr>
          <p:cNvPr id="5" name="Espace réservé du pied de page 4">
            <a:extLst>
              <a:ext uri="{FF2B5EF4-FFF2-40B4-BE49-F238E27FC236}">
                <a16:creationId xmlns:a16="http://schemas.microsoft.com/office/drawing/2014/main" id="{D5F2FCD5-2E5B-4ADF-B09A-13259BEA8B7B}"/>
              </a:ext>
            </a:extLst>
          </p:cNvPr>
          <p:cNvSpPr>
            <a:spLocks noGrp="1"/>
          </p:cNvSpPr>
          <p:nvPr>
            <p:ph type="ftr" sz="quarter" idx="11"/>
          </p:nvPr>
        </p:nvSpPr>
        <p:spPr/>
        <p:txBody>
          <a:bodyPr/>
          <a:lstStyle/>
          <a:p>
            <a:r>
              <a:rPr lang="fr-FR" dirty="0"/>
              <a:t>La communication</a:t>
            </a:r>
          </a:p>
        </p:txBody>
      </p:sp>
      <p:sp>
        <p:nvSpPr>
          <p:cNvPr id="6" name="Espace réservé du numéro de diapositive 5">
            <a:extLst>
              <a:ext uri="{FF2B5EF4-FFF2-40B4-BE49-F238E27FC236}">
                <a16:creationId xmlns:a16="http://schemas.microsoft.com/office/drawing/2014/main" id="{B60ED16F-D42A-4103-8298-29D0AD18DBE8}"/>
              </a:ext>
            </a:extLst>
          </p:cNvPr>
          <p:cNvSpPr>
            <a:spLocks noGrp="1"/>
          </p:cNvSpPr>
          <p:nvPr>
            <p:ph type="sldNum" sz="quarter" idx="12"/>
          </p:nvPr>
        </p:nvSpPr>
        <p:spPr/>
        <p:txBody>
          <a:bodyPr/>
          <a:lstStyle/>
          <a:p>
            <a:fld id="{9C946053-6AD2-4D6F-B1B2-56B9586BEF99}" type="slidenum">
              <a:rPr lang="fr-FR" smtClean="0"/>
              <a:t>‹N°›</a:t>
            </a:fld>
            <a:endParaRPr lang="fr-FR" dirty="0"/>
          </a:p>
        </p:txBody>
      </p:sp>
    </p:spTree>
    <p:extLst>
      <p:ext uri="{BB962C8B-B14F-4D97-AF65-F5344CB8AC3E}">
        <p14:creationId xmlns:p14="http://schemas.microsoft.com/office/powerpoint/2010/main" val="2440157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2E0FAF-EB49-47BE-90D8-DFBD891B4D5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3306E9C-699F-4721-A297-299FC3230C3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A890731-97B8-4C1D-8923-7BD6D122F6FA}"/>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F3C5AC0-8FA3-4821-9BCF-79A2F048C9D3}"/>
              </a:ext>
            </a:extLst>
          </p:cNvPr>
          <p:cNvSpPr>
            <a:spLocks noGrp="1"/>
          </p:cNvSpPr>
          <p:nvPr>
            <p:ph type="dt" sz="half" idx="10"/>
          </p:nvPr>
        </p:nvSpPr>
        <p:spPr/>
        <p:txBody>
          <a:bodyPr/>
          <a:lstStyle/>
          <a:p>
            <a:fld id="{96FBA418-8EB5-41A4-B8D1-4506D833B250}" type="datetime1">
              <a:rPr lang="fr-FR" smtClean="0"/>
              <a:t>04/01/2022</a:t>
            </a:fld>
            <a:endParaRPr lang="fr-FR" dirty="0"/>
          </a:p>
        </p:txBody>
      </p:sp>
      <p:sp>
        <p:nvSpPr>
          <p:cNvPr id="6" name="Espace réservé du pied de page 5">
            <a:extLst>
              <a:ext uri="{FF2B5EF4-FFF2-40B4-BE49-F238E27FC236}">
                <a16:creationId xmlns:a16="http://schemas.microsoft.com/office/drawing/2014/main" id="{DBDC1D0F-AFFB-4B36-B068-2595469B1B96}"/>
              </a:ext>
            </a:extLst>
          </p:cNvPr>
          <p:cNvSpPr>
            <a:spLocks noGrp="1"/>
          </p:cNvSpPr>
          <p:nvPr>
            <p:ph type="ftr" sz="quarter" idx="11"/>
          </p:nvPr>
        </p:nvSpPr>
        <p:spPr/>
        <p:txBody>
          <a:bodyPr/>
          <a:lstStyle/>
          <a:p>
            <a:r>
              <a:rPr lang="fr-FR" dirty="0"/>
              <a:t>La communication</a:t>
            </a:r>
          </a:p>
        </p:txBody>
      </p:sp>
      <p:sp>
        <p:nvSpPr>
          <p:cNvPr id="7" name="Espace réservé du numéro de diapositive 6">
            <a:extLst>
              <a:ext uri="{FF2B5EF4-FFF2-40B4-BE49-F238E27FC236}">
                <a16:creationId xmlns:a16="http://schemas.microsoft.com/office/drawing/2014/main" id="{B7E8867A-D98B-4E25-A678-5B3309F024E5}"/>
              </a:ext>
            </a:extLst>
          </p:cNvPr>
          <p:cNvSpPr>
            <a:spLocks noGrp="1"/>
          </p:cNvSpPr>
          <p:nvPr>
            <p:ph type="sldNum" sz="quarter" idx="12"/>
          </p:nvPr>
        </p:nvSpPr>
        <p:spPr/>
        <p:txBody>
          <a:bodyPr/>
          <a:lstStyle/>
          <a:p>
            <a:fld id="{9C946053-6AD2-4D6F-B1B2-56B9586BEF99}" type="slidenum">
              <a:rPr lang="fr-FR" smtClean="0"/>
              <a:t>‹N°›</a:t>
            </a:fld>
            <a:endParaRPr lang="fr-FR" dirty="0"/>
          </a:p>
        </p:txBody>
      </p:sp>
    </p:spTree>
    <p:extLst>
      <p:ext uri="{BB962C8B-B14F-4D97-AF65-F5344CB8AC3E}">
        <p14:creationId xmlns:p14="http://schemas.microsoft.com/office/powerpoint/2010/main" val="717329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66B018-6B8B-4F72-805D-68A759BF8C4F}"/>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5F410FB0-9FE0-479C-94A0-BABAD42B3C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F4383EC-CA17-4101-A90F-347FD90E95CB}"/>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09A7AE0-77D1-4493-AC25-06782A773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10E9F1CE-6AE1-4316-89AB-2460663E4ED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52D74E1-64AA-495E-A4A5-0A2A9A4E8E20}"/>
              </a:ext>
            </a:extLst>
          </p:cNvPr>
          <p:cNvSpPr>
            <a:spLocks noGrp="1"/>
          </p:cNvSpPr>
          <p:nvPr>
            <p:ph type="dt" sz="half" idx="10"/>
          </p:nvPr>
        </p:nvSpPr>
        <p:spPr/>
        <p:txBody>
          <a:bodyPr/>
          <a:lstStyle/>
          <a:p>
            <a:fld id="{DBF708BB-6563-44BB-831B-D6DC5920A378}" type="datetime1">
              <a:rPr lang="fr-FR" smtClean="0"/>
              <a:t>04/01/2022</a:t>
            </a:fld>
            <a:endParaRPr lang="fr-FR" dirty="0"/>
          </a:p>
        </p:txBody>
      </p:sp>
      <p:sp>
        <p:nvSpPr>
          <p:cNvPr id="8" name="Espace réservé du pied de page 7">
            <a:extLst>
              <a:ext uri="{FF2B5EF4-FFF2-40B4-BE49-F238E27FC236}">
                <a16:creationId xmlns:a16="http://schemas.microsoft.com/office/drawing/2014/main" id="{C69A3F9A-EB1C-47DC-AE14-E0E3F73D7970}"/>
              </a:ext>
            </a:extLst>
          </p:cNvPr>
          <p:cNvSpPr>
            <a:spLocks noGrp="1"/>
          </p:cNvSpPr>
          <p:nvPr>
            <p:ph type="ftr" sz="quarter" idx="11"/>
          </p:nvPr>
        </p:nvSpPr>
        <p:spPr/>
        <p:txBody>
          <a:bodyPr/>
          <a:lstStyle/>
          <a:p>
            <a:r>
              <a:rPr lang="fr-FR" dirty="0"/>
              <a:t>La communication</a:t>
            </a:r>
          </a:p>
        </p:txBody>
      </p:sp>
      <p:sp>
        <p:nvSpPr>
          <p:cNvPr id="9" name="Espace réservé du numéro de diapositive 8">
            <a:extLst>
              <a:ext uri="{FF2B5EF4-FFF2-40B4-BE49-F238E27FC236}">
                <a16:creationId xmlns:a16="http://schemas.microsoft.com/office/drawing/2014/main" id="{DD7E9841-5F89-4BE6-80BE-3B29691A0B30}"/>
              </a:ext>
            </a:extLst>
          </p:cNvPr>
          <p:cNvSpPr>
            <a:spLocks noGrp="1"/>
          </p:cNvSpPr>
          <p:nvPr>
            <p:ph type="sldNum" sz="quarter" idx="12"/>
          </p:nvPr>
        </p:nvSpPr>
        <p:spPr/>
        <p:txBody>
          <a:bodyPr/>
          <a:lstStyle/>
          <a:p>
            <a:fld id="{9C946053-6AD2-4D6F-B1B2-56B9586BEF99}" type="slidenum">
              <a:rPr lang="fr-FR" smtClean="0"/>
              <a:t>‹N°›</a:t>
            </a:fld>
            <a:endParaRPr lang="fr-FR" dirty="0"/>
          </a:p>
        </p:txBody>
      </p:sp>
    </p:spTree>
    <p:extLst>
      <p:ext uri="{BB962C8B-B14F-4D97-AF65-F5344CB8AC3E}">
        <p14:creationId xmlns:p14="http://schemas.microsoft.com/office/powerpoint/2010/main" val="1320754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7B6473-4B1B-4862-BD99-1AC5054823E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655624C-4483-4AB8-821B-BFCA11C0A524}"/>
              </a:ext>
            </a:extLst>
          </p:cNvPr>
          <p:cNvSpPr>
            <a:spLocks noGrp="1"/>
          </p:cNvSpPr>
          <p:nvPr>
            <p:ph type="dt" sz="half" idx="10"/>
          </p:nvPr>
        </p:nvSpPr>
        <p:spPr/>
        <p:txBody>
          <a:bodyPr/>
          <a:lstStyle/>
          <a:p>
            <a:fld id="{54BCB86A-5071-488F-80DE-B243A74BA91C}" type="datetime1">
              <a:rPr lang="fr-FR" smtClean="0"/>
              <a:t>04/01/2022</a:t>
            </a:fld>
            <a:endParaRPr lang="fr-FR" dirty="0"/>
          </a:p>
        </p:txBody>
      </p:sp>
      <p:sp>
        <p:nvSpPr>
          <p:cNvPr id="4" name="Espace réservé du pied de page 3">
            <a:extLst>
              <a:ext uri="{FF2B5EF4-FFF2-40B4-BE49-F238E27FC236}">
                <a16:creationId xmlns:a16="http://schemas.microsoft.com/office/drawing/2014/main" id="{4FA00739-3C10-4171-B206-C71DF503527D}"/>
              </a:ext>
            </a:extLst>
          </p:cNvPr>
          <p:cNvSpPr>
            <a:spLocks noGrp="1"/>
          </p:cNvSpPr>
          <p:nvPr>
            <p:ph type="ftr" sz="quarter" idx="11"/>
          </p:nvPr>
        </p:nvSpPr>
        <p:spPr/>
        <p:txBody>
          <a:bodyPr/>
          <a:lstStyle/>
          <a:p>
            <a:r>
              <a:rPr lang="fr-FR" dirty="0"/>
              <a:t>La communication</a:t>
            </a:r>
          </a:p>
        </p:txBody>
      </p:sp>
      <p:sp>
        <p:nvSpPr>
          <p:cNvPr id="5" name="Espace réservé du numéro de diapositive 4">
            <a:extLst>
              <a:ext uri="{FF2B5EF4-FFF2-40B4-BE49-F238E27FC236}">
                <a16:creationId xmlns:a16="http://schemas.microsoft.com/office/drawing/2014/main" id="{6DFED47D-1B83-4197-893A-8FD0FBC8F2F4}"/>
              </a:ext>
            </a:extLst>
          </p:cNvPr>
          <p:cNvSpPr>
            <a:spLocks noGrp="1"/>
          </p:cNvSpPr>
          <p:nvPr>
            <p:ph type="sldNum" sz="quarter" idx="12"/>
          </p:nvPr>
        </p:nvSpPr>
        <p:spPr/>
        <p:txBody>
          <a:bodyPr/>
          <a:lstStyle/>
          <a:p>
            <a:fld id="{9C946053-6AD2-4D6F-B1B2-56B9586BEF99}" type="slidenum">
              <a:rPr lang="fr-FR" smtClean="0"/>
              <a:t>‹N°›</a:t>
            </a:fld>
            <a:endParaRPr lang="fr-FR" dirty="0"/>
          </a:p>
        </p:txBody>
      </p:sp>
    </p:spTree>
    <p:extLst>
      <p:ext uri="{BB962C8B-B14F-4D97-AF65-F5344CB8AC3E}">
        <p14:creationId xmlns:p14="http://schemas.microsoft.com/office/powerpoint/2010/main" val="3434105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B0C40B8-6E04-43A0-9EFC-86C8A038F21B}"/>
              </a:ext>
            </a:extLst>
          </p:cNvPr>
          <p:cNvSpPr>
            <a:spLocks noGrp="1"/>
          </p:cNvSpPr>
          <p:nvPr>
            <p:ph type="dt" sz="half" idx="10"/>
          </p:nvPr>
        </p:nvSpPr>
        <p:spPr/>
        <p:txBody>
          <a:bodyPr/>
          <a:lstStyle/>
          <a:p>
            <a:fld id="{4BE566DD-9D3E-4E62-B58B-B53BAB750081}" type="datetime1">
              <a:rPr lang="fr-FR" smtClean="0"/>
              <a:t>04/01/2022</a:t>
            </a:fld>
            <a:endParaRPr lang="fr-FR" dirty="0"/>
          </a:p>
        </p:txBody>
      </p:sp>
      <p:sp>
        <p:nvSpPr>
          <p:cNvPr id="3" name="Espace réservé du pied de page 2">
            <a:extLst>
              <a:ext uri="{FF2B5EF4-FFF2-40B4-BE49-F238E27FC236}">
                <a16:creationId xmlns:a16="http://schemas.microsoft.com/office/drawing/2014/main" id="{889465C5-37AC-4762-98AB-148BCD8C38E6}"/>
              </a:ext>
            </a:extLst>
          </p:cNvPr>
          <p:cNvSpPr>
            <a:spLocks noGrp="1"/>
          </p:cNvSpPr>
          <p:nvPr>
            <p:ph type="ftr" sz="quarter" idx="11"/>
          </p:nvPr>
        </p:nvSpPr>
        <p:spPr/>
        <p:txBody>
          <a:bodyPr/>
          <a:lstStyle/>
          <a:p>
            <a:r>
              <a:rPr lang="fr-FR" dirty="0"/>
              <a:t>La communication</a:t>
            </a:r>
          </a:p>
        </p:txBody>
      </p:sp>
      <p:sp>
        <p:nvSpPr>
          <p:cNvPr id="4" name="Espace réservé du numéro de diapositive 3">
            <a:extLst>
              <a:ext uri="{FF2B5EF4-FFF2-40B4-BE49-F238E27FC236}">
                <a16:creationId xmlns:a16="http://schemas.microsoft.com/office/drawing/2014/main" id="{FBDECE94-1184-4B2E-821A-D3929F2A6DB2}"/>
              </a:ext>
            </a:extLst>
          </p:cNvPr>
          <p:cNvSpPr>
            <a:spLocks noGrp="1"/>
          </p:cNvSpPr>
          <p:nvPr>
            <p:ph type="sldNum" sz="quarter" idx="12"/>
          </p:nvPr>
        </p:nvSpPr>
        <p:spPr/>
        <p:txBody>
          <a:bodyPr/>
          <a:lstStyle/>
          <a:p>
            <a:fld id="{9C946053-6AD2-4D6F-B1B2-56B9586BEF99}" type="slidenum">
              <a:rPr lang="fr-FR" smtClean="0"/>
              <a:t>‹N°›</a:t>
            </a:fld>
            <a:endParaRPr lang="fr-FR" dirty="0"/>
          </a:p>
        </p:txBody>
      </p:sp>
    </p:spTree>
    <p:extLst>
      <p:ext uri="{BB962C8B-B14F-4D97-AF65-F5344CB8AC3E}">
        <p14:creationId xmlns:p14="http://schemas.microsoft.com/office/powerpoint/2010/main" val="4093704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4F9469-CD11-49FF-A2AA-9A772E18FC0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B664993-F259-4642-ADFA-349B797E4F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5D5DD69-F2E9-44CE-8DBC-6B09010E2C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8338B07-1448-4C91-8980-68C819130366}"/>
              </a:ext>
            </a:extLst>
          </p:cNvPr>
          <p:cNvSpPr>
            <a:spLocks noGrp="1"/>
          </p:cNvSpPr>
          <p:nvPr>
            <p:ph type="dt" sz="half" idx="10"/>
          </p:nvPr>
        </p:nvSpPr>
        <p:spPr/>
        <p:txBody>
          <a:bodyPr/>
          <a:lstStyle/>
          <a:p>
            <a:fld id="{8D615D53-AB49-49E2-827B-C06B4CFDF0F5}" type="datetime1">
              <a:rPr lang="fr-FR" smtClean="0"/>
              <a:t>04/01/2022</a:t>
            </a:fld>
            <a:endParaRPr lang="fr-FR" dirty="0"/>
          </a:p>
        </p:txBody>
      </p:sp>
      <p:sp>
        <p:nvSpPr>
          <p:cNvPr id="6" name="Espace réservé du pied de page 5">
            <a:extLst>
              <a:ext uri="{FF2B5EF4-FFF2-40B4-BE49-F238E27FC236}">
                <a16:creationId xmlns:a16="http://schemas.microsoft.com/office/drawing/2014/main" id="{99F94BEF-F177-4404-B70B-24E8D85A6ABF}"/>
              </a:ext>
            </a:extLst>
          </p:cNvPr>
          <p:cNvSpPr>
            <a:spLocks noGrp="1"/>
          </p:cNvSpPr>
          <p:nvPr>
            <p:ph type="ftr" sz="quarter" idx="11"/>
          </p:nvPr>
        </p:nvSpPr>
        <p:spPr/>
        <p:txBody>
          <a:bodyPr/>
          <a:lstStyle/>
          <a:p>
            <a:r>
              <a:rPr lang="fr-FR" dirty="0"/>
              <a:t>La communication</a:t>
            </a:r>
          </a:p>
        </p:txBody>
      </p:sp>
      <p:sp>
        <p:nvSpPr>
          <p:cNvPr id="7" name="Espace réservé du numéro de diapositive 6">
            <a:extLst>
              <a:ext uri="{FF2B5EF4-FFF2-40B4-BE49-F238E27FC236}">
                <a16:creationId xmlns:a16="http://schemas.microsoft.com/office/drawing/2014/main" id="{A717E17D-D533-4425-AE0D-7FC43120050F}"/>
              </a:ext>
            </a:extLst>
          </p:cNvPr>
          <p:cNvSpPr>
            <a:spLocks noGrp="1"/>
          </p:cNvSpPr>
          <p:nvPr>
            <p:ph type="sldNum" sz="quarter" idx="12"/>
          </p:nvPr>
        </p:nvSpPr>
        <p:spPr/>
        <p:txBody>
          <a:bodyPr/>
          <a:lstStyle/>
          <a:p>
            <a:fld id="{9C946053-6AD2-4D6F-B1B2-56B9586BEF99}" type="slidenum">
              <a:rPr lang="fr-FR" smtClean="0"/>
              <a:t>‹N°›</a:t>
            </a:fld>
            <a:endParaRPr lang="fr-FR" dirty="0"/>
          </a:p>
        </p:txBody>
      </p:sp>
    </p:spTree>
    <p:extLst>
      <p:ext uri="{BB962C8B-B14F-4D97-AF65-F5344CB8AC3E}">
        <p14:creationId xmlns:p14="http://schemas.microsoft.com/office/powerpoint/2010/main" val="238549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7C912E-FB09-4AD0-9C2A-4F74B4B3968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D440145-977A-455F-A7ED-5CAB18E603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1F256DA9-AF99-4D64-A659-A00B8ED7A4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8B94944-3FFA-43C5-A288-CD1A00280CCF}"/>
              </a:ext>
            </a:extLst>
          </p:cNvPr>
          <p:cNvSpPr>
            <a:spLocks noGrp="1"/>
          </p:cNvSpPr>
          <p:nvPr>
            <p:ph type="dt" sz="half" idx="10"/>
          </p:nvPr>
        </p:nvSpPr>
        <p:spPr/>
        <p:txBody>
          <a:bodyPr/>
          <a:lstStyle/>
          <a:p>
            <a:fld id="{F402E92B-ED4D-4EB7-B40C-DAB138DAC786}" type="datetime1">
              <a:rPr lang="fr-FR" smtClean="0"/>
              <a:t>04/01/2022</a:t>
            </a:fld>
            <a:endParaRPr lang="fr-FR" dirty="0"/>
          </a:p>
        </p:txBody>
      </p:sp>
      <p:sp>
        <p:nvSpPr>
          <p:cNvPr id="6" name="Espace réservé du pied de page 5">
            <a:extLst>
              <a:ext uri="{FF2B5EF4-FFF2-40B4-BE49-F238E27FC236}">
                <a16:creationId xmlns:a16="http://schemas.microsoft.com/office/drawing/2014/main" id="{EEFB739B-8CD3-4ADF-9B48-153D56FF096F}"/>
              </a:ext>
            </a:extLst>
          </p:cNvPr>
          <p:cNvSpPr>
            <a:spLocks noGrp="1"/>
          </p:cNvSpPr>
          <p:nvPr>
            <p:ph type="ftr" sz="quarter" idx="11"/>
          </p:nvPr>
        </p:nvSpPr>
        <p:spPr/>
        <p:txBody>
          <a:bodyPr/>
          <a:lstStyle/>
          <a:p>
            <a:r>
              <a:rPr lang="fr-FR" dirty="0"/>
              <a:t>La communication</a:t>
            </a:r>
          </a:p>
        </p:txBody>
      </p:sp>
      <p:sp>
        <p:nvSpPr>
          <p:cNvPr id="7" name="Espace réservé du numéro de diapositive 6">
            <a:extLst>
              <a:ext uri="{FF2B5EF4-FFF2-40B4-BE49-F238E27FC236}">
                <a16:creationId xmlns:a16="http://schemas.microsoft.com/office/drawing/2014/main" id="{C831E276-03D5-4372-A427-0354F59CE56B}"/>
              </a:ext>
            </a:extLst>
          </p:cNvPr>
          <p:cNvSpPr>
            <a:spLocks noGrp="1"/>
          </p:cNvSpPr>
          <p:nvPr>
            <p:ph type="sldNum" sz="quarter" idx="12"/>
          </p:nvPr>
        </p:nvSpPr>
        <p:spPr/>
        <p:txBody>
          <a:bodyPr/>
          <a:lstStyle/>
          <a:p>
            <a:fld id="{9C946053-6AD2-4D6F-B1B2-56B9586BEF99}" type="slidenum">
              <a:rPr lang="fr-FR" smtClean="0"/>
              <a:t>‹N°›</a:t>
            </a:fld>
            <a:endParaRPr lang="fr-FR" dirty="0"/>
          </a:p>
        </p:txBody>
      </p:sp>
    </p:spTree>
    <p:extLst>
      <p:ext uri="{BB962C8B-B14F-4D97-AF65-F5344CB8AC3E}">
        <p14:creationId xmlns:p14="http://schemas.microsoft.com/office/powerpoint/2010/main" val="580056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0D0BC83-7CC4-430C-AFDA-01B5E6CA75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FA565D6C-717B-48F7-A362-A560AD326B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2CABED2-DCE2-4519-9A8E-021D098E44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BBD922-922E-4F9A-95E3-6236FB8F3810}" type="datetime1">
              <a:rPr lang="fr-FR" smtClean="0"/>
              <a:t>04/01/2022</a:t>
            </a:fld>
            <a:endParaRPr lang="fr-FR" dirty="0"/>
          </a:p>
        </p:txBody>
      </p:sp>
      <p:sp>
        <p:nvSpPr>
          <p:cNvPr id="5" name="Espace réservé du pied de page 4">
            <a:extLst>
              <a:ext uri="{FF2B5EF4-FFF2-40B4-BE49-F238E27FC236}">
                <a16:creationId xmlns:a16="http://schemas.microsoft.com/office/drawing/2014/main" id="{26639ECE-CDC1-4366-9440-180BE63B16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dirty="0"/>
              <a:t>La communication</a:t>
            </a:r>
          </a:p>
        </p:txBody>
      </p:sp>
      <p:sp>
        <p:nvSpPr>
          <p:cNvPr id="6" name="Espace réservé du numéro de diapositive 5">
            <a:extLst>
              <a:ext uri="{FF2B5EF4-FFF2-40B4-BE49-F238E27FC236}">
                <a16:creationId xmlns:a16="http://schemas.microsoft.com/office/drawing/2014/main" id="{2C663F85-9E46-4926-86A6-05FD6840E4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946053-6AD2-4D6F-B1B2-56B9586BEF99}" type="slidenum">
              <a:rPr lang="fr-FR" smtClean="0"/>
              <a:t>‹N°›</a:t>
            </a:fld>
            <a:endParaRPr lang="fr-FR" dirty="0"/>
          </a:p>
        </p:txBody>
      </p:sp>
    </p:spTree>
    <p:extLst>
      <p:ext uri="{BB962C8B-B14F-4D97-AF65-F5344CB8AC3E}">
        <p14:creationId xmlns:p14="http://schemas.microsoft.com/office/powerpoint/2010/main" val="1879897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hyperlink" Target="https://www.cnil.fr/fr/entree-en-vigueur-de-la-nouvelle-loi-informatique-et-libertes-et-de-son-nouveau-decret-dapplication" TargetMode="External"/><Relationship Id="rId2" Type="http://schemas.openxmlformats.org/officeDocument/2006/relationships/hyperlink" Target="https://www.legifrance.gouv.fr/affichTexte.do;jsessionid=FF4DD6554F8E7A5883BC85DE8F9608E3.tplgfr43s_1?cidTexte=JORFTEXT000038528420&amp;dateTexte=&amp;oldAction=rechJO&amp;categorieLien=id&amp;idJO=JORFCONT000038528273" TargetMode="External"/><Relationship Id="rId1" Type="http://schemas.openxmlformats.org/officeDocument/2006/relationships/slideLayout" Target="../slideLayouts/slideLayout7.xml"/><Relationship Id="rId5" Type="http://schemas.openxmlformats.org/officeDocument/2006/relationships/image" Target="../media/image81.jpeg"/><Relationship Id="rId4" Type="http://schemas.openxmlformats.org/officeDocument/2006/relationships/image" Target="../media/image80.gif"/></Relationships>
</file>

<file path=ppt/slides/_rels/slide10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hyperlink" Target="https://www.journaldunet.fr/business/dictionnaire-du-marketing/1198069-communication-non-verbale-definition-elements-et-exemples/" TargetMode="External"/><Relationship Id="rId4" Type="http://schemas.openxmlformats.org/officeDocument/2006/relationships/hyperlink" Target="https://fr.wikipedia.org/wiki/Internet_Explorer_8" TargetMode="External"/></Relationships>
</file>

<file path=ppt/slides/_rels/slide12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esheninger.blogspot.com/2013_11_01_archive.html" TargetMode="External"/><Relationship Id="rId2" Type="http://schemas.openxmlformats.org/officeDocument/2006/relationships/image" Target="../media/image88.jpeg"/><Relationship Id="rId1" Type="http://schemas.openxmlformats.org/officeDocument/2006/relationships/slideLayout" Target="../slideLayouts/slideLayout8.xml"/><Relationship Id="rId5" Type="http://schemas.openxmlformats.org/officeDocument/2006/relationships/image" Target="../media/image89.jpeg"/><Relationship Id="rId4" Type="http://schemas.openxmlformats.org/officeDocument/2006/relationships/hyperlink" Target="https://creativecommons.org/licenses/by/3.0/"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esheninger.blogspot.com/2013_11_01_archive.html" TargetMode="External"/><Relationship Id="rId2" Type="http://schemas.openxmlformats.org/officeDocument/2006/relationships/image" Target="../media/image88.jpeg"/><Relationship Id="rId1" Type="http://schemas.openxmlformats.org/officeDocument/2006/relationships/slideLayout" Target="../slideLayouts/slideLayout8.xml"/><Relationship Id="rId5" Type="http://schemas.openxmlformats.org/officeDocument/2006/relationships/image" Target="../media/image90.jpeg"/><Relationship Id="rId4" Type="http://schemas.openxmlformats.org/officeDocument/2006/relationships/hyperlink" Target="https://creativecommons.org/licenses/by/3.0/" TargetMode="External"/></Relationships>
</file>

<file path=ppt/slides/_rels/slide12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13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13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9.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07/relationships/hdphoto" Target="../media/hdphoto5.wdp"/><Relationship Id="rId7" Type="http://schemas.openxmlformats.org/officeDocument/2006/relationships/diagramColors" Target="../diagrams/colors2.xml"/><Relationship Id="rId2" Type="http://schemas.openxmlformats.org/officeDocument/2006/relationships/image" Target="../media/image104.png"/><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ssmgrp.com/blog/?Tag=bridge%20loans.%20long%20term%20care%20insurance" TargetMode="External"/><Relationship Id="rId2" Type="http://schemas.openxmlformats.org/officeDocument/2006/relationships/image" Target="../media/image13.jpg"/><Relationship Id="rId1" Type="http://schemas.openxmlformats.org/officeDocument/2006/relationships/slideLayout" Target="../slideLayouts/slideLayout8.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hyperlink" Target="https://creativecommons.org/licenses/by-sa/3.0/"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moinscplus.blogspot.com/2011/09/autonomie-versus-autarcie.html" TargetMode="External"/><Relationship Id="rId2" Type="http://schemas.openxmlformats.org/officeDocument/2006/relationships/image" Target="../media/image16.jpeg"/><Relationship Id="rId1" Type="http://schemas.openxmlformats.org/officeDocument/2006/relationships/slideLayout" Target="../slideLayouts/slideLayout6.xml"/><Relationship Id="rId4" Type="http://schemas.openxmlformats.org/officeDocument/2006/relationships/hyperlink" Target="https://creativecommons.org/licenses/by-nc/3.0/"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pixabay.com/en/meeting-relationship-business-1020336/" TargetMode="External"/><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fleneso.blogspot.com/2012/03/voila-notre-ami-le-chanteur-qui-revient.html" TargetMode="External"/><Relationship Id="rId2" Type="http://schemas.openxmlformats.org/officeDocument/2006/relationships/image" Target="../media/image31.jpg"/><Relationship Id="rId1" Type="http://schemas.openxmlformats.org/officeDocument/2006/relationships/slideLayout" Target="../slideLayouts/slideLayout8.xml"/><Relationship Id="rId4" Type="http://schemas.openxmlformats.org/officeDocument/2006/relationships/hyperlink" Target="https://creativecommons.org/licenses/by-nc/3.0/"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1.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laclassedefabienne.blogspot.com/2014/08/histoire-de-famille.html" TargetMode="External"/><Relationship Id="rId2" Type="http://schemas.openxmlformats.org/officeDocument/2006/relationships/image" Target="../media/image2.jpg"/><Relationship Id="rId1" Type="http://schemas.openxmlformats.org/officeDocument/2006/relationships/slideLayout" Target="../slideLayouts/slideLayout6.xml"/><Relationship Id="rId4" Type="http://schemas.openxmlformats.org/officeDocument/2006/relationships/hyperlink" Target="https://creativecommons.org/licenses/by-nc-nd/3.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6.xml"/><Relationship Id="rId4" Type="http://schemas.openxmlformats.org/officeDocument/2006/relationships/image" Target="../media/image54.jpeg"/></Relationships>
</file>

<file path=ppt/slides/_rels/slide9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6.xml"/><Relationship Id="rId4" Type="http://schemas.openxmlformats.org/officeDocument/2006/relationships/image" Target="../media/image54.jpeg"/></Relationships>
</file>

<file path=ppt/slides/_rels/slide92.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8.jpeg"/><Relationship Id="rId2" Type="http://schemas.openxmlformats.org/officeDocument/2006/relationships/image" Target="../media/image54.jpeg"/><Relationship Id="rId1" Type="http://schemas.openxmlformats.org/officeDocument/2006/relationships/slideLayout" Target="../slideLayouts/slideLayout6.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9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6.xml"/><Relationship Id="rId4" Type="http://schemas.openxmlformats.org/officeDocument/2006/relationships/image" Target="../media/image54.jpeg"/></Relationships>
</file>

<file path=ppt/slides/_rels/slide94.xml.rels><?xml version="1.0" encoding="UTF-8" standalone="yes"?>
<Relationships xmlns="http://schemas.openxmlformats.org/package/2006/relationships"><Relationship Id="rId3" Type="http://schemas.openxmlformats.org/officeDocument/2006/relationships/hyperlink" Target="https://commons.wikimedia.org/wiki/File:Oxygen480-devices-computer-laptop.svg" TargetMode="External"/><Relationship Id="rId2"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hyperlink" Target="https://pixabay.com/en/tablet-ipad-screen-computer-touch-431647/" TargetMode="External"/><Relationship Id="rId5" Type="http://schemas.openxmlformats.org/officeDocument/2006/relationships/image" Target="../media/image70.png"/><Relationship Id="rId4" Type="http://schemas.openxmlformats.org/officeDocument/2006/relationships/hyperlink" Target="https://creativecommons.org/licenses/by-sa/3.0/"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pixabay.com/en/envelope-white-letter-blank-mail-308015/" TargetMode="External"/><Relationship Id="rId2" Type="http://schemas.openxmlformats.org/officeDocument/2006/relationships/image" Target="../media/image71.png"/><Relationship Id="rId1" Type="http://schemas.openxmlformats.org/officeDocument/2006/relationships/slideLayout" Target="../slideLayouts/slideLayout6.xml"/><Relationship Id="rId4" Type="http://schemas.openxmlformats.org/officeDocument/2006/relationships/image" Target="../media/image72.jpeg"/></Relationships>
</file>

<file path=ppt/slides/_rels/slide96.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71CA0-3CFA-4C9F-A34D-3EC669E0E570}"/>
              </a:ext>
            </a:extLst>
          </p:cNvPr>
          <p:cNvSpPr>
            <a:spLocks noGrp="1"/>
          </p:cNvSpPr>
          <p:nvPr>
            <p:ph type="ctrTitle"/>
          </p:nvPr>
        </p:nvSpPr>
        <p:spPr>
          <a:xfrm>
            <a:off x="1524000" y="1122363"/>
            <a:ext cx="9144000" cy="1122073"/>
          </a:xfrm>
        </p:spPr>
        <p:txBody>
          <a:bodyPr/>
          <a:lstStyle/>
          <a:p>
            <a:r>
              <a:rPr lang="fr-FR" b="1" dirty="0"/>
              <a:t>Assistant De Vie aux Familles</a:t>
            </a:r>
          </a:p>
        </p:txBody>
      </p:sp>
      <p:pic>
        <p:nvPicPr>
          <p:cNvPr id="1026" name="Picture 2" descr="Café des familles">
            <a:extLst>
              <a:ext uri="{FF2B5EF4-FFF2-40B4-BE49-F238E27FC236}">
                <a16:creationId xmlns:a16="http://schemas.microsoft.com/office/drawing/2014/main" id="{DFC2CF62-6D43-4FFC-A1D3-2C1F53369D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504353"/>
            <a:ext cx="9144000" cy="397957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FF6BACE9-320D-4793-BA93-C81A7D900A18}"/>
              </a:ext>
            </a:extLst>
          </p:cNvPr>
          <p:cNvSpPr>
            <a:spLocks noGrp="1"/>
          </p:cNvSpPr>
          <p:nvPr>
            <p:ph type="dt" sz="half" idx="10"/>
          </p:nvPr>
        </p:nvSpPr>
        <p:spPr/>
        <p:txBody>
          <a:bodyPr/>
          <a:lstStyle/>
          <a:p>
            <a:fld id="{CAE72EBD-5DEE-4142-8EF9-B30D2D1ADE59}"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24A30842-8F3F-480B-A5B4-F4F218664EEB}"/>
              </a:ext>
            </a:extLst>
          </p:cNvPr>
          <p:cNvSpPr>
            <a:spLocks noGrp="1"/>
          </p:cNvSpPr>
          <p:nvPr>
            <p:ph type="sldNum" sz="quarter" idx="12"/>
          </p:nvPr>
        </p:nvSpPr>
        <p:spPr/>
        <p:txBody>
          <a:bodyPr/>
          <a:lstStyle/>
          <a:p>
            <a:fld id="{9C946053-6AD2-4D6F-B1B2-56B9586BEF99}" type="slidenum">
              <a:rPr lang="fr-FR" smtClean="0"/>
              <a:t>1</a:t>
            </a:fld>
            <a:endParaRPr lang="fr-FR" dirty="0"/>
          </a:p>
        </p:txBody>
      </p:sp>
      <p:sp>
        <p:nvSpPr>
          <p:cNvPr id="7" name="Espace réservé du pied de page 6">
            <a:extLst>
              <a:ext uri="{FF2B5EF4-FFF2-40B4-BE49-F238E27FC236}">
                <a16:creationId xmlns:a16="http://schemas.microsoft.com/office/drawing/2014/main" id="{B3F8E389-44FF-40E7-95F2-B8D205C688AF}"/>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395957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ASSISTANT.E DE VIE AUX FAMILLES - NIV 5 – IFR">
            <a:extLst>
              <a:ext uri="{FF2B5EF4-FFF2-40B4-BE49-F238E27FC236}">
                <a16:creationId xmlns:a16="http://schemas.microsoft.com/office/drawing/2014/main" id="{8DBA6345-6AC7-42F7-834B-0C6EF4EDC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01543">
            <a:off x="9279007" y="917979"/>
            <a:ext cx="2512877"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358A648-415B-4901-ABFD-8A510342A0F4}"/>
              </a:ext>
            </a:extLst>
          </p:cNvPr>
          <p:cNvSpPr>
            <a:spLocks noGrp="1"/>
          </p:cNvSpPr>
          <p:nvPr>
            <p:ph type="title"/>
          </p:nvPr>
        </p:nvSpPr>
        <p:spPr/>
        <p:txBody>
          <a:bodyPr/>
          <a:lstStyle/>
          <a:p>
            <a:pPr algn="ctr"/>
            <a:r>
              <a:rPr lang="fr-FR" b="1" dirty="0"/>
              <a:t>L’Assistant(e) De Vie aux Familles</a:t>
            </a:r>
          </a:p>
        </p:txBody>
      </p:sp>
      <p:sp>
        <p:nvSpPr>
          <p:cNvPr id="3" name="Rectangle : coins arrondis 2">
            <a:extLst>
              <a:ext uri="{FF2B5EF4-FFF2-40B4-BE49-F238E27FC236}">
                <a16:creationId xmlns:a16="http://schemas.microsoft.com/office/drawing/2014/main" id="{2BD5FE23-48CD-4994-ABD8-4769368C1418}"/>
              </a:ext>
            </a:extLst>
          </p:cNvPr>
          <p:cNvSpPr/>
          <p:nvPr/>
        </p:nvSpPr>
        <p:spPr>
          <a:xfrm>
            <a:off x="838200" y="2693766"/>
            <a:ext cx="10515600" cy="2914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spcBef>
                <a:spcPts val="600"/>
              </a:spcBef>
              <a:spcAft>
                <a:spcPts val="600"/>
              </a:spcAft>
              <a:buFont typeface="Arial" panose="020B0604020202020204" pitchFamily="34" charset="0"/>
              <a:buChar char="•"/>
            </a:pPr>
            <a:r>
              <a:rPr lang="fr-FR" sz="2400" dirty="0"/>
              <a:t>Il/elle écoute, dialogue, négocie avec la personne aidée et sa famille. Il/elle travaille en relais avec la famille, apporte un soutien complémentaire aux aidants naturels. Il/elle sécurise la personne, participe au soutien dans les différentes étapes de sa vie. Il/elle établit des relations professionnelles avec les autre partenaires intervenant chez la personne.</a:t>
            </a:r>
          </a:p>
        </p:txBody>
      </p:sp>
      <p:sp>
        <p:nvSpPr>
          <p:cNvPr id="4" name="Espace réservé de la date 3">
            <a:extLst>
              <a:ext uri="{FF2B5EF4-FFF2-40B4-BE49-F238E27FC236}">
                <a16:creationId xmlns:a16="http://schemas.microsoft.com/office/drawing/2014/main" id="{5363FB18-DDBC-40AE-AC26-7531E7C3911E}"/>
              </a:ext>
            </a:extLst>
          </p:cNvPr>
          <p:cNvSpPr>
            <a:spLocks noGrp="1"/>
          </p:cNvSpPr>
          <p:nvPr>
            <p:ph type="dt" sz="half" idx="10"/>
          </p:nvPr>
        </p:nvSpPr>
        <p:spPr/>
        <p:txBody>
          <a:bodyPr/>
          <a:lstStyle/>
          <a:p>
            <a:fld id="{87C4D7BE-B46B-4B0E-B164-4DA3DEE2E1E9}"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F511E8C9-4D6F-4459-9EFD-E5D0C57656BA}"/>
              </a:ext>
            </a:extLst>
          </p:cNvPr>
          <p:cNvSpPr>
            <a:spLocks noGrp="1"/>
          </p:cNvSpPr>
          <p:nvPr>
            <p:ph type="sldNum" sz="quarter" idx="12"/>
          </p:nvPr>
        </p:nvSpPr>
        <p:spPr/>
        <p:txBody>
          <a:bodyPr/>
          <a:lstStyle/>
          <a:p>
            <a:fld id="{9C946053-6AD2-4D6F-B1B2-56B9586BEF99}" type="slidenum">
              <a:rPr lang="fr-FR" smtClean="0"/>
              <a:t>10</a:t>
            </a:fld>
            <a:endParaRPr lang="fr-FR" dirty="0"/>
          </a:p>
        </p:txBody>
      </p:sp>
      <p:sp>
        <p:nvSpPr>
          <p:cNvPr id="9" name="Espace réservé du pied de page 8">
            <a:extLst>
              <a:ext uri="{FF2B5EF4-FFF2-40B4-BE49-F238E27FC236}">
                <a16:creationId xmlns:a16="http://schemas.microsoft.com/office/drawing/2014/main" id="{C4E47E59-A4BE-4395-8EFE-3B8BC1B637F2}"/>
              </a:ext>
            </a:extLst>
          </p:cNvPr>
          <p:cNvSpPr>
            <a:spLocks noGrp="1"/>
          </p:cNvSpPr>
          <p:nvPr>
            <p:ph type="ftr" sz="quarter" idx="11"/>
          </p:nvPr>
        </p:nvSpPr>
        <p:spPr/>
        <p:txBody>
          <a:bodyPr/>
          <a:lstStyle/>
          <a:p>
            <a:r>
              <a:rPr lang="fr-FR" dirty="0"/>
              <a:t>La communication</a:t>
            </a:r>
          </a:p>
        </p:txBody>
      </p:sp>
      <p:sp>
        <p:nvSpPr>
          <p:cNvPr id="6" name="Rectangle : coins arrondis 5">
            <a:extLst>
              <a:ext uri="{FF2B5EF4-FFF2-40B4-BE49-F238E27FC236}">
                <a16:creationId xmlns:a16="http://schemas.microsoft.com/office/drawing/2014/main" id="{302ACAAC-2635-4C35-A677-9E6B6CAE63D7}"/>
              </a:ext>
            </a:extLst>
          </p:cNvPr>
          <p:cNvSpPr/>
          <p:nvPr/>
        </p:nvSpPr>
        <p:spPr>
          <a:xfrm>
            <a:off x="838200" y="1580760"/>
            <a:ext cx="8620449" cy="857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514350" indent="-514350" algn="ctr">
              <a:buFont typeface="+mj-lt"/>
              <a:buAutoNum type="arabicPeriod" startAt="2"/>
            </a:pPr>
            <a:r>
              <a:rPr lang="fr-FR" sz="2800" b="1" dirty="0"/>
              <a:t>Communication et liaison :</a:t>
            </a:r>
          </a:p>
        </p:txBody>
      </p:sp>
    </p:spTree>
    <p:extLst>
      <p:ext uri="{BB962C8B-B14F-4D97-AF65-F5344CB8AC3E}">
        <p14:creationId xmlns:p14="http://schemas.microsoft.com/office/powerpoint/2010/main" val="10088667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Point D'Interrogation Question - Image gratuite sur Pixabay">
            <a:extLst>
              <a:ext uri="{FF2B5EF4-FFF2-40B4-BE49-F238E27FC236}">
                <a16:creationId xmlns:a16="http://schemas.microsoft.com/office/drawing/2014/main" id="{E9E56DE5-9F16-4B64-8DEC-376C9F7035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546" y="347815"/>
            <a:ext cx="2907427" cy="29074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 coins arrondis 4">
            <a:extLst>
              <a:ext uri="{FF2B5EF4-FFF2-40B4-BE49-F238E27FC236}">
                <a16:creationId xmlns:a16="http://schemas.microsoft.com/office/drawing/2014/main" id="{BE5232ED-9FCB-437F-8B69-5D03E8CF0A70}"/>
              </a:ext>
            </a:extLst>
          </p:cNvPr>
          <p:cNvSpPr/>
          <p:nvPr/>
        </p:nvSpPr>
        <p:spPr>
          <a:xfrm>
            <a:off x="238123" y="3126659"/>
            <a:ext cx="11801475" cy="322969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fr-FR" sz="2400" dirty="0">
                <a:solidFill>
                  <a:schemeClr val="tx1"/>
                </a:solidFill>
              </a:rPr>
              <a:t>Chaque bénéficiaire a une histoire qui lui est propre. La prise en charge varie selon l’âge, l’état, la pathologie, le degré de dépendance, le mode de vie et les valeurs exprimées par la personne.</a:t>
            </a:r>
          </a:p>
          <a:p>
            <a:pPr algn="just"/>
            <a:endParaRPr lang="fr-FR" sz="2400" dirty="0">
              <a:solidFill>
                <a:schemeClr val="tx1"/>
              </a:solidFill>
            </a:endParaRPr>
          </a:p>
        </p:txBody>
      </p:sp>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4" name="Rectangle 3">
            <a:extLst>
              <a:ext uri="{FF2B5EF4-FFF2-40B4-BE49-F238E27FC236}">
                <a16:creationId xmlns:a16="http://schemas.microsoft.com/office/drawing/2014/main" id="{76182C7B-B735-46F0-9BB8-524D671BC87A}"/>
              </a:ext>
            </a:extLst>
          </p:cNvPr>
          <p:cNvSpPr/>
          <p:nvPr/>
        </p:nvSpPr>
        <p:spPr>
          <a:xfrm>
            <a:off x="3109911" y="1219201"/>
            <a:ext cx="6057900" cy="904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effectLst>
                  <a:outerShdw blurRad="38100" dist="38100" dir="2700000" algn="tl">
                    <a:srgbClr val="000000">
                      <a:alpha val="43137"/>
                    </a:srgbClr>
                  </a:outerShdw>
                </a:effectLst>
              </a:rPr>
              <a:t>Cahier personnel</a:t>
            </a:r>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7F6DD6A9-CA4D-4B75-8517-EA7A6ABE6A93}"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100</a:t>
            </a:fld>
            <a:endParaRPr lang="fr-FR" dirty="0"/>
          </a:p>
        </p:txBody>
      </p:sp>
      <p:sp>
        <p:nvSpPr>
          <p:cNvPr id="2" name="Espace réservé du pied de page 1">
            <a:extLst>
              <a:ext uri="{FF2B5EF4-FFF2-40B4-BE49-F238E27FC236}">
                <a16:creationId xmlns:a16="http://schemas.microsoft.com/office/drawing/2014/main" id="{CE94931F-8C14-4373-A68A-471C02FF05A9}"/>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2490043423"/>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4" name="Rectangle 3">
            <a:extLst>
              <a:ext uri="{FF2B5EF4-FFF2-40B4-BE49-F238E27FC236}">
                <a16:creationId xmlns:a16="http://schemas.microsoft.com/office/drawing/2014/main" id="{76182C7B-B735-46F0-9BB8-524D671BC87A}"/>
              </a:ext>
            </a:extLst>
          </p:cNvPr>
          <p:cNvSpPr/>
          <p:nvPr/>
        </p:nvSpPr>
        <p:spPr>
          <a:xfrm>
            <a:off x="3109911" y="1219201"/>
            <a:ext cx="6057900" cy="904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effectLst>
                  <a:outerShdw blurRad="38100" dist="38100" dir="2700000" algn="tl">
                    <a:srgbClr val="000000">
                      <a:alpha val="43137"/>
                    </a:srgbClr>
                  </a:outerShdw>
                </a:effectLst>
              </a:rPr>
              <a:t>Cahier personnel</a:t>
            </a:r>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7F6DD6A9-CA4D-4B75-8517-EA7A6ABE6A93}"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101</a:t>
            </a:fld>
            <a:endParaRPr lang="fr-FR" dirty="0"/>
          </a:p>
        </p:txBody>
      </p:sp>
      <p:sp>
        <p:nvSpPr>
          <p:cNvPr id="2" name="Espace réservé du pied de page 1">
            <a:extLst>
              <a:ext uri="{FF2B5EF4-FFF2-40B4-BE49-F238E27FC236}">
                <a16:creationId xmlns:a16="http://schemas.microsoft.com/office/drawing/2014/main" id="{CE94931F-8C14-4373-A68A-471C02FF05A9}"/>
              </a:ext>
            </a:extLst>
          </p:cNvPr>
          <p:cNvSpPr>
            <a:spLocks noGrp="1"/>
          </p:cNvSpPr>
          <p:nvPr>
            <p:ph type="ftr" sz="quarter" idx="11"/>
          </p:nvPr>
        </p:nvSpPr>
        <p:spPr/>
        <p:txBody>
          <a:bodyPr/>
          <a:lstStyle/>
          <a:p>
            <a:r>
              <a:rPr lang="fr-FR" dirty="0"/>
              <a:t>La communication</a:t>
            </a:r>
          </a:p>
        </p:txBody>
      </p:sp>
      <p:graphicFrame>
        <p:nvGraphicFramePr>
          <p:cNvPr id="3" name="Tableau 5">
            <a:extLst>
              <a:ext uri="{FF2B5EF4-FFF2-40B4-BE49-F238E27FC236}">
                <a16:creationId xmlns:a16="http://schemas.microsoft.com/office/drawing/2014/main" id="{2A079548-094C-4F4A-A4E5-7A9ADE781077}"/>
              </a:ext>
            </a:extLst>
          </p:cNvPr>
          <p:cNvGraphicFramePr>
            <a:graphicFrameLocks noGrp="1"/>
          </p:cNvGraphicFramePr>
          <p:nvPr>
            <p:extLst>
              <p:ext uri="{D42A27DB-BD31-4B8C-83A1-F6EECF244321}">
                <p14:modId xmlns:p14="http://schemas.microsoft.com/office/powerpoint/2010/main" val="2084139"/>
              </p:ext>
            </p:extLst>
          </p:nvPr>
        </p:nvGraphicFramePr>
        <p:xfrm>
          <a:off x="127819" y="2175592"/>
          <a:ext cx="11936361" cy="4180758"/>
        </p:xfrm>
        <a:graphic>
          <a:graphicData uri="http://schemas.openxmlformats.org/drawingml/2006/table">
            <a:tbl>
              <a:tblPr firstRow="1" lastRow="1" bandRow="1">
                <a:tableStyleId>{2D5ABB26-0587-4C30-8999-92F81FD0307C}</a:tableStyleId>
              </a:tblPr>
              <a:tblGrid>
                <a:gridCol w="5014452">
                  <a:extLst>
                    <a:ext uri="{9D8B030D-6E8A-4147-A177-3AD203B41FA5}">
                      <a16:colId xmlns:a16="http://schemas.microsoft.com/office/drawing/2014/main" val="1031661345"/>
                    </a:ext>
                  </a:extLst>
                </a:gridCol>
                <a:gridCol w="2222090">
                  <a:extLst>
                    <a:ext uri="{9D8B030D-6E8A-4147-A177-3AD203B41FA5}">
                      <a16:colId xmlns:a16="http://schemas.microsoft.com/office/drawing/2014/main" val="1522439434"/>
                    </a:ext>
                  </a:extLst>
                </a:gridCol>
                <a:gridCol w="4699819">
                  <a:extLst>
                    <a:ext uri="{9D8B030D-6E8A-4147-A177-3AD203B41FA5}">
                      <a16:colId xmlns:a16="http://schemas.microsoft.com/office/drawing/2014/main" val="1216551480"/>
                    </a:ext>
                  </a:extLst>
                </a:gridCol>
              </a:tblGrid>
              <a:tr h="797478">
                <a:tc>
                  <a:txBody>
                    <a:bodyPr/>
                    <a:lstStyle/>
                    <a:p>
                      <a:pPr algn="ctr"/>
                      <a:r>
                        <a:rPr lang="fr-FR" dirty="0"/>
                        <a:t>Ne pas faire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État de la personne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Faire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2432348"/>
                  </a:ext>
                </a:extLst>
              </a:tr>
              <a:tr h="797478">
                <a:tc>
                  <a:txBody>
                    <a:bodyPr/>
                    <a:lstStyle/>
                    <a:p>
                      <a:pPr marL="285750" indent="-285750" algn="ctr">
                        <a:buFont typeface="Wingdings" panose="05000000000000000000" pitchFamily="2" charset="2"/>
                        <a:buChar char="q"/>
                      </a:pPr>
                      <a:r>
                        <a:rPr lang="fr-FR" dirty="0"/>
                        <a:t>Ignorer l ’état de la personne</a:t>
                      </a:r>
                    </a:p>
                    <a:p>
                      <a:pPr marL="285750" indent="-285750" algn="ctr">
                        <a:buFont typeface="Wingdings" panose="05000000000000000000" pitchFamily="2" charset="2"/>
                        <a:buChar char="q"/>
                      </a:pPr>
                      <a:r>
                        <a:rPr lang="fr-FR" dirty="0"/>
                        <a:t>Minimiser ou éluder le problème et dire « ça passera », « vous n’avez pas à vous plaindre », « et moi alors qu’est-ce que je devrais dire », ou encore « regardez comme il fait beau aujourd’hui »</a:t>
                      </a:r>
                    </a:p>
                    <a:p>
                      <a:pPr marL="285750" indent="-285750" algn="ctr">
                        <a:buFont typeface="Wingdings" panose="05000000000000000000" pitchFamily="2" charset="2"/>
                        <a:buChar char="q"/>
                      </a:pPr>
                      <a:r>
                        <a:rPr lang="fr-FR" dirty="0"/>
                        <a:t>Ne pas prendre le temps d’interroger la personne</a:t>
                      </a:r>
                    </a:p>
                    <a:p>
                      <a:pPr marL="285750" indent="-285750" algn="ctr">
                        <a:buFont typeface="Wingdings" panose="05000000000000000000" pitchFamily="2" charset="2"/>
                        <a:buChar char="q"/>
                      </a:pPr>
                      <a:r>
                        <a:rPr lang="fr-FR" dirty="0"/>
                        <a:t>Ne pas chercher les causes de cet état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Tristesse</a:t>
                      </a:r>
                    </a:p>
                    <a:p>
                      <a:pPr algn="ctr"/>
                      <a:r>
                        <a:rPr lang="fr-FR" dirty="0"/>
                        <a:t>État dépressif</a:t>
                      </a:r>
                    </a:p>
                    <a:p>
                      <a:pPr algn="ctr"/>
                      <a:r>
                        <a:rPr lang="fr-FR" dirty="0"/>
                        <a:t>Découragement</a:t>
                      </a:r>
                    </a:p>
                    <a:p>
                      <a:pPr algn="ctr"/>
                      <a:endParaRPr lang="fr-FR" dirty="0"/>
                    </a:p>
                    <a:p>
                      <a:pPr algn="ctr"/>
                      <a:r>
                        <a:rPr lang="fr-FR" b="1" dirty="0"/>
                        <a:t>Contexte </a:t>
                      </a:r>
                    </a:p>
                    <a:p>
                      <a:pPr algn="ctr"/>
                      <a:r>
                        <a:rPr lang="fr-FR" dirty="0"/>
                        <a:t>Isolement :</a:t>
                      </a:r>
                    </a:p>
                    <a:p>
                      <a:pPr algn="ctr"/>
                      <a:endParaRPr lang="fr-FR" dirty="0"/>
                    </a:p>
                    <a:p>
                      <a:pPr marL="285750" indent="-285750" algn="ctr">
                        <a:buFontTx/>
                        <a:buChar char="-"/>
                      </a:pPr>
                      <a:r>
                        <a:rPr lang="fr-FR" dirty="0"/>
                        <a:t>Les projets jugés insuffisants</a:t>
                      </a:r>
                    </a:p>
                    <a:p>
                      <a:pPr marL="285750" indent="-285750" algn="ctr">
                        <a:buFontTx/>
                        <a:buChar char="-"/>
                      </a:pPr>
                      <a:r>
                        <a:rPr lang="fr-FR" dirty="0"/>
                        <a:t>Le sentiments de ne pas pourvoir s’en sortir…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ctr">
                        <a:buFont typeface="Wingdings" panose="05000000000000000000" pitchFamily="2" charset="2"/>
                        <a:buChar char="q"/>
                      </a:pPr>
                      <a:r>
                        <a:rPr lang="fr-FR" dirty="0"/>
                        <a:t>Établir une relation de confiance.</a:t>
                      </a:r>
                    </a:p>
                    <a:p>
                      <a:pPr marL="285750" indent="-285750" algn="ctr">
                        <a:buFont typeface="Wingdings" panose="05000000000000000000" pitchFamily="2" charset="2"/>
                        <a:buChar char="q"/>
                      </a:pPr>
                      <a:r>
                        <a:rPr lang="fr-FR" dirty="0"/>
                        <a:t>Demander à la personne de s’asseoir</a:t>
                      </a:r>
                    </a:p>
                    <a:p>
                      <a:pPr marL="285750" indent="-285750" algn="ctr">
                        <a:buFont typeface="Wingdings" panose="05000000000000000000" pitchFamily="2" charset="2"/>
                        <a:buChar char="q"/>
                      </a:pPr>
                      <a:r>
                        <a:rPr lang="fr-FR" dirty="0"/>
                        <a:t>Se mettre en position d’écoute et d’ouverture</a:t>
                      </a:r>
                    </a:p>
                    <a:p>
                      <a:pPr marL="285750" indent="-285750" algn="ctr">
                        <a:buFont typeface="Wingdings" panose="05000000000000000000" pitchFamily="2" charset="2"/>
                        <a:buChar char="q"/>
                      </a:pPr>
                      <a:r>
                        <a:rPr lang="fr-FR" dirty="0"/>
                        <a:t>Ne pas porter de jugement</a:t>
                      </a:r>
                    </a:p>
                    <a:p>
                      <a:pPr marL="285750" indent="-285750" algn="ctr">
                        <a:buFont typeface="Wingdings" panose="05000000000000000000" pitchFamily="2" charset="2"/>
                        <a:buChar char="q"/>
                      </a:pPr>
                      <a:r>
                        <a:rPr lang="fr-FR" dirty="0"/>
                        <a:t>Faire preuve d’empathie et de bienveillance</a:t>
                      </a:r>
                    </a:p>
                    <a:p>
                      <a:pPr marL="285750" indent="-285750" algn="ctr">
                        <a:buFont typeface="Wingdings" panose="05000000000000000000" pitchFamily="2" charset="2"/>
                        <a:buChar char="q"/>
                      </a:pPr>
                      <a:r>
                        <a:rPr lang="fr-FR" dirty="0"/>
                        <a:t>De dire « je vous comprends »…</a:t>
                      </a:r>
                    </a:p>
                    <a:p>
                      <a:pPr marL="285750" indent="-285750" algn="ctr">
                        <a:buFont typeface="Wingdings" panose="05000000000000000000" pitchFamily="2" charset="2"/>
                        <a:buChar char="q"/>
                      </a:pPr>
                      <a:r>
                        <a:rPr lang="fr-FR" dirty="0"/>
                        <a:t>Adapter son intervention à l’état de la personne</a:t>
                      </a:r>
                    </a:p>
                    <a:p>
                      <a:pPr marL="285750" indent="-285750" algn="ctr">
                        <a:buFont typeface="Wingdings" panose="05000000000000000000" pitchFamily="2" charset="2"/>
                        <a:buChar char="q"/>
                      </a:pPr>
                      <a:r>
                        <a:rPr lang="fr-FR" dirty="0"/>
                        <a:t>Proposer des solutions dans le cadre de ses compétences (téléphoner aux enfants)…</a:t>
                      </a:r>
                    </a:p>
                    <a:p>
                      <a:pPr marL="285750" indent="-285750" algn="ctr">
                        <a:buFont typeface="Wingdings" panose="05000000000000000000" pitchFamily="2" charset="2"/>
                        <a:buChar char="q"/>
                      </a:pPr>
                      <a:r>
                        <a:rPr lang="fr-FR" dirty="0"/>
                        <a:t>Valoriser les progrès</a:t>
                      </a:r>
                    </a:p>
                    <a:p>
                      <a:pPr marL="285750" indent="-285750" algn="ctr">
                        <a:buFont typeface="Wingdings" panose="05000000000000000000" pitchFamily="2" charset="2"/>
                        <a:buChar char="q"/>
                      </a:pPr>
                      <a:r>
                        <a:rPr lang="fr-FR" dirty="0"/>
                        <a:t>Encourager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16777"/>
                  </a:ext>
                </a:extLst>
              </a:tr>
            </a:tbl>
          </a:graphicData>
        </a:graphic>
      </p:graphicFrame>
      <p:pic>
        <p:nvPicPr>
          <p:cNvPr id="45058" name="Picture 2" descr="11 erreurs d'écriture à éviter - À propos décriture">
            <a:extLst>
              <a:ext uri="{FF2B5EF4-FFF2-40B4-BE49-F238E27FC236}">
                <a16:creationId xmlns:a16="http://schemas.microsoft.com/office/drawing/2014/main" id="{6B877524-4029-43A4-AF3F-C176FF6B19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6148" y="2298115"/>
            <a:ext cx="835249" cy="659826"/>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descr="Les 60+ meilleures images de Bonhomme blanc en 2020 | bonhomme blanc,  bonhomme, banque image">
            <a:extLst>
              <a:ext uri="{FF2B5EF4-FFF2-40B4-BE49-F238E27FC236}">
                <a16:creationId xmlns:a16="http://schemas.microsoft.com/office/drawing/2014/main" id="{3E061C77-4EF1-4775-B5BD-5A644A35F2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602" y="2298115"/>
            <a:ext cx="670884" cy="65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459847"/>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4" name="Rectangle 3">
            <a:extLst>
              <a:ext uri="{FF2B5EF4-FFF2-40B4-BE49-F238E27FC236}">
                <a16:creationId xmlns:a16="http://schemas.microsoft.com/office/drawing/2014/main" id="{76182C7B-B735-46F0-9BB8-524D671BC87A}"/>
              </a:ext>
            </a:extLst>
          </p:cNvPr>
          <p:cNvSpPr/>
          <p:nvPr/>
        </p:nvSpPr>
        <p:spPr>
          <a:xfrm>
            <a:off x="3109911" y="1219201"/>
            <a:ext cx="6057900" cy="904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effectLst>
                  <a:outerShdw blurRad="38100" dist="38100" dir="2700000" algn="tl">
                    <a:srgbClr val="000000">
                      <a:alpha val="43137"/>
                    </a:srgbClr>
                  </a:outerShdw>
                </a:effectLst>
              </a:rPr>
              <a:t>Cahier personnel</a:t>
            </a:r>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7F6DD6A9-CA4D-4B75-8517-EA7A6ABE6A93}"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102</a:t>
            </a:fld>
            <a:endParaRPr lang="fr-FR" dirty="0"/>
          </a:p>
        </p:txBody>
      </p:sp>
      <p:sp>
        <p:nvSpPr>
          <p:cNvPr id="2" name="Espace réservé du pied de page 1">
            <a:extLst>
              <a:ext uri="{FF2B5EF4-FFF2-40B4-BE49-F238E27FC236}">
                <a16:creationId xmlns:a16="http://schemas.microsoft.com/office/drawing/2014/main" id="{CE94931F-8C14-4373-A68A-471C02FF05A9}"/>
              </a:ext>
            </a:extLst>
          </p:cNvPr>
          <p:cNvSpPr>
            <a:spLocks noGrp="1"/>
          </p:cNvSpPr>
          <p:nvPr>
            <p:ph type="ftr" sz="quarter" idx="11"/>
          </p:nvPr>
        </p:nvSpPr>
        <p:spPr/>
        <p:txBody>
          <a:bodyPr/>
          <a:lstStyle/>
          <a:p>
            <a:r>
              <a:rPr lang="fr-FR" dirty="0"/>
              <a:t>La communication</a:t>
            </a:r>
          </a:p>
        </p:txBody>
      </p:sp>
      <p:graphicFrame>
        <p:nvGraphicFramePr>
          <p:cNvPr id="3" name="Tableau 5">
            <a:extLst>
              <a:ext uri="{FF2B5EF4-FFF2-40B4-BE49-F238E27FC236}">
                <a16:creationId xmlns:a16="http://schemas.microsoft.com/office/drawing/2014/main" id="{2A079548-094C-4F4A-A4E5-7A9ADE781077}"/>
              </a:ext>
            </a:extLst>
          </p:cNvPr>
          <p:cNvGraphicFramePr>
            <a:graphicFrameLocks noGrp="1"/>
          </p:cNvGraphicFramePr>
          <p:nvPr>
            <p:extLst>
              <p:ext uri="{D42A27DB-BD31-4B8C-83A1-F6EECF244321}">
                <p14:modId xmlns:p14="http://schemas.microsoft.com/office/powerpoint/2010/main" val="2750073591"/>
              </p:ext>
            </p:extLst>
          </p:nvPr>
        </p:nvGraphicFramePr>
        <p:xfrm>
          <a:off x="127819" y="2175592"/>
          <a:ext cx="11936361" cy="4180758"/>
        </p:xfrm>
        <a:graphic>
          <a:graphicData uri="http://schemas.openxmlformats.org/drawingml/2006/table">
            <a:tbl>
              <a:tblPr firstRow="1" lastRow="1" bandRow="1">
                <a:tableStyleId>{2D5ABB26-0587-4C30-8999-92F81FD0307C}</a:tableStyleId>
              </a:tblPr>
              <a:tblGrid>
                <a:gridCol w="5014452">
                  <a:extLst>
                    <a:ext uri="{9D8B030D-6E8A-4147-A177-3AD203B41FA5}">
                      <a16:colId xmlns:a16="http://schemas.microsoft.com/office/drawing/2014/main" val="1031661345"/>
                    </a:ext>
                  </a:extLst>
                </a:gridCol>
                <a:gridCol w="2222090">
                  <a:extLst>
                    <a:ext uri="{9D8B030D-6E8A-4147-A177-3AD203B41FA5}">
                      <a16:colId xmlns:a16="http://schemas.microsoft.com/office/drawing/2014/main" val="1522439434"/>
                    </a:ext>
                  </a:extLst>
                </a:gridCol>
                <a:gridCol w="4699819">
                  <a:extLst>
                    <a:ext uri="{9D8B030D-6E8A-4147-A177-3AD203B41FA5}">
                      <a16:colId xmlns:a16="http://schemas.microsoft.com/office/drawing/2014/main" val="1216551480"/>
                    </a:ext>
                  </a:extLst>
                </a:gridCol>
              </a:tblGrid>
              <a:tr h="797478">
                <a:tc>
                  <a:txBody>
                    <a:bodyPr/>
                    <a:lstStyle/>
                    <a:p>
                      <a:pPr algn="ctr"/>
                      <a:r>
                        <a:rPr lang="fr-FR" dirty="0"/>
                        <a:t>Ne pas faire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État de la personne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Faire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2432348"/>
                  </a:ext>
                </a:extLst>
              </a:tr>
              <a:tr h="797478">
                <a:tc>
                  <a:txBody>
                    <a:bodyPr/>
                    <a:lstStyle/>
                    <a:p>
                      <a:pPr marL="285750" indent="-285750" algn="ctr">
                        <a:buFont typeface="Wingdings" panose="05000000000000000000" pitchFamily="2" charset="2"/>
                        <a:buChar char="q"/>
                      </a:pPr>
                      <a:r>
                        <a:rPr lang="fr-FR" dirty="0"/>
                        <a:t>Ignorer ou minimiser la douleur</a:t>
                      </a:r>
                    </a:p>
                    <a:p>
                      <a:pPr marL="285750" indent="-285750" algn="ctr">
                        <a:buFont typeface="Wingdings" panose="05000000000000000000" pitchFamily="2" charset="2"/>
                        <a:buChar char="q"/>
                      </a:pPr>
                      <a:r>
                        <a:rPr lang="fr-FR" dirty="0"/>
                        <a:t>Ne pas adapter le soin ou l’activité à la douleur</a:t>
                      </a:r>
                    </a:p>
                    <a:p>
                      <a:pPr marL="285750" indent="-285750" algn="ctr">
                        <a:buFont typeface="Wingdings" panose="05000000000000000000" pitchFamily="2" charset="2"/>
                        <a:buChar char="q"/>
                      </a:pPr>
                      <a:r>
                        <a:rPr lang="fr-FR" dirty="0"/>
                        <a:t>Ne pas renseigner le cahier de liaison</a:t>
                      </a:r>
                    </a:p>
                    <a:p>
                      <a:pPr marL="285750" indent="-285750" algn="ctr">
                        <a:buFont typeface="Wingdings" panose="05000000000000000000" pitchFamily="2" charset="2"/>
                        <a:buChar char="q"/>
                      </a:pPr>
                      <a:r>
                        <a:rPr lang="fr-FR" dirty="0"/>
                        <a:t>Ne pas tenir compte des signes non verbaux</a:t>
                      </a:r>
                    </a:p>
                    <a:p>
                      <a:pPr marL="285750" indent="-285750" algn="ctr">
                        <a:buFont typeface="Wingdings" panose="05000000000000000000" pitchFamily="2" charset="2"/>
                        <a:buChar char="q"/>
                      </a:pPr>
                      <a:r>
                        <a:rPr lang="fr-FR" dirty="0"/>
                        <a:t>Dire, « ne vous inquiétez pas, ça va passer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Douleur physique et ou morale</a:t>
                      </a:r>
                    </a:p>
                    <a:p>
                      <a:pPr algn="ctr"/>
                      <a:endParaRPr lang="fr-FR" dirty="0"/>
                    </a:p>
                    <a:p>
                      <a:pPr algn="ctr"/>
                      <a:r>
                        <a:rPr lang="fr-FR" b="1" dirty="0"/>
                        <a:t>Contexte :</a:t>
                      </a:r>
                    </a:p>
                    <a:p>
                      <a:pPr algn="ctr"/>
                      <a:endParaRPr lang="fr-FR" dirty="0"/>
                    </a:p>
                    <a:p>
                      <a:pPr marL="285750" indent="-285750" algn="ctr">
                        <a:buFontTx/>
                        <a:buChar char="-"/>
                      </a:pPr>
                      <a:r>
                        <a:rPr lang="fr-FR" dirty="0"/>
                        <a:t>La douleur est verbalisée ou non.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ctr">
                        <a:buFont typeface="Wingdings" panose="05000000000000000000" pitchFamily="2" charset="2"/>
                        <a:buChar char="q"/>
                      </a:pPr>
                      <a:r>
                        <a:rPr lang="fr-FR" dirty="0"/>
                        <a:t>Interroger sur la douleur : fréquence, intensité, survenue…</a:t>
                      </a:r>
                    </a:p>
                    <a:p>
                      <a:pPr marL="285750" indent="-285750" algn="ctr">
                        <a:buFont typeface="Wingdings" panose="05000000000000000000" pitchFamily="2" charset="2"/>
                        <a:buChar char="q"/>
                      </a:pPr>
                      <a:r>
                        <a:rPr lang="fr-FR" dirty="0"/>
                        <a:t>Évaluer la douleur de 1 à 10 si la personne et apte à le faire</a:t>
                      </a:r>
                    </a:p>
                    <a:p>
                      <a:pPr marL="285750" indent="-285750" algn="ctr">
                        <a:buFont typeface="Wingdings" panose="05000000000000000000" pitchFamily="2" charset="2"/>
                        <a:buChar char="q"/>
                      </a:pPr>
                      <a:r>
                        <a:rPr lang="fr-FR" dirty="0"/>
                        <a:t>Soulager la personne par des gestes doux et bienveillants et par une installation confortable</a:t>
                      </a:r>
                    </a:p>
                    <a:p>
                      <a:pPr marL="285750" indent="-285750" algn="ctr">
                        <a:buFont typeface="Wingdings" panose="05000000000000000000" pitchFamily="2" charset="2"/>
                        <a:buChar char="q"/>
                      </a:pPr>
                      <a:r>
                        <a:rPr lang="fr-FR" dirty="0"/>
                        <a:t>S’assurer de la prise de ses médicaments (antalgiques)</a:t>
                      </a:r>
                    </a:p>
                    <a:p>
                      <a:pPr marL="285750" indent="-285750" algn="ctr">
                        <a:buFont typeface="Wingdings" panose="05000000000000000000" pitchFamily="2" charset="2"/>
                        <a:buChar char="q"/>
                      </a:pPr>
                      <a:r>
                        <a:rPr lang="fr-FR" dirty="0"/>
                        <a:t>Proposer de téléphoner au médecin traitant</a:t>
                      </a:r>
                    </a:p>
                    <a:p>
                      <a:pPr marL="285750" indent="-285750" algn="ctr">
                        <a:buFont typeface="Wingdings" panose="05000000000000000000" pitchFamily="2" charset="2"/>
                        <a:buChar char="q"/>
                      </a:pPr>
                      <a:r>
                        <a:rPr lang="fr-FR" dirty="0"/>
                        <a:t>Noter les informations dans le cahier de liaison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16777"/>
                  </a:ext>
                </a:extLst>
              </a:tr>
            </a:tbl>
          </a:graphicData>
        </a:graphic>
      </p:graphicFrame>
      <p:pic>
        <p:nvPicPr>
          <p:cNvPr id="45058" name="Picture 2" descr="11 erreurs d'écriture à éviter - À propos décriture">
            <a:extLst>
              <a:ext uri="{FF2B5EF4-FFF2-40B4-BE49-F238E27FC236}">
                <a16:creationId xmlns:a16="http://schemas.microsoft.com/office/drawing/2014/main" id="{6B877524-4029-43A4-AF3F-C176FF6B19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6148" y="2298115"/>
            <a:ext cx="835249" cy="659826"/>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descr="Les 60+ meilleures images de Bonhomme blanc en 2020 | bonhomme blanc,  bonhomme, banque image">
            <a:extLst>
              <a:ext uri="{FF2B5EF4-FFF2-40B4-BE49-F238E27FC236}">
                <a16:creationId xmlns:a16="http://schemas.microsoft.com/office/drawing/2014/main" id="{3E061C77-4EF1-4775-B5BD-5A644A35F2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602" y="2298115"/>
            <a:ext cx="670884" cy="65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479263"/>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4" name="Rectangle 3">
            <a:extLst>
              <a:ext uri="{FF2B5EF4-FFF2-40B4-BE49-F238E27FC236}">
                <a16:creationId xmlns:a16="http://schemas.microsoft.com/office/drawing/2014/main" id="{76182C7B-B735-46F0-9BB8-524D671BC87A}"/>
              </a:ext>
            </a:extLst>
          </p:cNvPr>
          <p:cNvSpPr/>
          <p:nvPr/>
        </p:nvSpPr>
        <p:spPr>
          <a:xfrm>
            <a:off x="3109911" y="1219201"/>
            <a:ext cx="6057900" cy="904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effectLst>
                  <a:outerShdw blurRad="38100" dist="38100" dir="2700000" algn="tl">
                    <a:srgbClr val="000000">
                      <a:alpha val="43137"/>
                    </a:srgbClr>
                  </a:outerShdw>
                </a:effectLst>
              </a:rPr>
              <a:t>Cahier personnel</a:t>
            </a:r>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7F6DD6A9-CA4D-4B75-8517-EA7A6ABE6A93}"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103</a:t>
            </a:fld>
            <a:endParaRPr lang="fr-FR" dirty="0"/>
          </a:p>
        </p:txBody>
      </p:sp>
      <p:sp>
        <p:nvSpPr>
          <p:cNvPr id="2" name="Espace réservé du pied de page 1">
            <a:extLst>
              <a:ext uri="{FF2B5EF4-FFF2-40B4-BE49-F238E27FC236}">
                <a16:creationId xmlns:a16="http://schemas.microsoft.com/office/drawing/2014/main" id="{CE94931F-8C14-4373-A68A-471C02FF05A9}"/>
              </a:ext>
            </a:extLst>
          </p:cNvPr>
          <p:cNvSpPr>
            <a:spLocks noGrp="1"/>
          </p:cNvSpPr>
          <p:nvPr>
            <p:ph type="ftr" sz="quarter" idx="11"/>
          </p:nvPr>
        </p:nvSpPr>
        <p:spPr/>
        <p:txBody>
          <a:bodyPr/>
          <a:lstStyle/>
          <a:p>
            <a:r>
              <a:rPr lang="fr-FR" dirty="0"/>
              <a:t>La communication</a:t>
            </a:r>
          </a:p>
        </p:txBody>
      </p:sp>
      <p:graphicFrame>
        <p:nvGraphicFramePr>
          <p:cNvPr id="3" name="Tableau 5">
            <a:extLst>
              <a:ext uri="{FF2B5EF4-FFF2-40B4-BE49-F238E27FC236}">
                <a16:creationId xmlns:a16="http://schemas.microsoft.com/office/drawing/2014/main" id="{2A079548-094C-4F4A-A4E5-7A9ADE781077}"/>
              </a:ext>
            </a:extLst>
          </p:cNvPr>
          <p:cNvGraphicFramePr>
            <a:graphicFrameLocks noGrp="1"/>
          </p:cNvGraphicFramePr>
          <p:nvPr>
            <p:extLst>
              <p:ext uri="{D42A27DB-BD31-4B8C-83A1-F6EECF244321}">
                <p14:modId xmlns:p14="http://schemas.microsoft.com/office/powerpoint/2010/main" val="1655769472"/>
              </p:ext>
            </p:extLst>
          </p:nvPr>
        </p:nvGraphicFramePr>
        <p:xfrm>
          <a:off x="127819" y="2175592"/>
          <a:ext cx="11936361" cy="3906438"/>
        </p:xfrm>
        <a:graphic>
          <a:graphicData uri="http://schemas.openxmlformats.org/drawingml/2006/table">
            <a:tbl>
              <a:tblPr firstRow="1" lastRow="1" bandRow="1">
                <a:tableStyleId>{2D5ABB26-0587-4C30-8999-92F81FD0307C}</a:tableStyleId>
              </a:tblPr>
              <a:tblGrid>
                <a:gridCol w="5014452">
                  <a:extLst>
                    <a:ext uri="{9D8B030D-6E8A-4147-A177-3AD203B41FA5}">
                      <a16:colId xmlns:a16="http://schemas.microsoft.com/office/drawing/2014/main" val="1031661345"/>
                    </a:ext>
                  </a:extLst>
                </a:gridCol>
                <a:gridCol w="2222090">
                  <a:extLst>
                    <a:ext uri="{9D8B030D-6E8A-4147-A177-3AD203B41FA5}">
                      <a16:colId xmlns:a16="http://schemas.microsoft.com/office/drawing/2014/main" val="1522439434"/>
                    </a:ext>
                  </a:extLst>
                </a:gridCol>
                <a:gridCol w="4699819">
                  <a:extLst>
                    <a:ext uri="{9D8B030D-6E8A-4147-A177-3AD203B41FA5}">
                      <a16:colId xmlns:a16="http://schemas.microsoft.com/office/drawing/2014/main" val="1216551480"/>
                    </a:ext>
                  </a:extLst>
                </a:gridCol>
              </a:tblGrid>
              <a:tr h="797478">
                <a:tc>
                  <a:txBody>
                    <a:bodyPr/>
                    <a:lstStyle/>
                    <a:p>
                      <a:pPr algn="ctr"/>
                      <a:r>
                        <a:rPr lang="fr-FR" dirty="0"/>
                        <a:t>Ne pas faire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État de la personne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Faire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2432348"/>
                  </a:ext>
                </a:extLst>
              </a:tr>
              <a:tr h="797478">
                <a:tc>
                  <a:txBody>
                    <a:bodyPr/>
                    <a:lstStyle/>
                    <a:p>
                      <a:pPr marL="285750" indent="-285750" algn="ctr">
                        <a:buFont typeface="Wingdings" panose="05000000000000000000" pitchFamily="2" charset="2"/>
                        <a:buChar char="q"/>
                      </a:pPr>
                      <a:r>
                        <a:rPr lang="fr-FR" dirty="0"/>
                        <a:t>Ne pas chercher à comprendre la situation</a:t>
                      </a:r>
                    </a:p>
                    <a:p>
                      <a:pPr marL="285750" indent="-285750" algn="ctr">
                        <a:buFont typeface="Wingdings" panose="05000000000000000000" pitchFamily="2" charset="2"/>
                        <a:buChar char="q"/>
                      </a:pPr>
                      <a:r>
                        <a:rPr lang="fr-FR" dirty="0"/>
                        <a:t>Accomplir ses actions sens tenir comte du refus de la personne</a:t>
                      </a:r>
                    </a:p>
                    <a:p>
                      <a:pPr marL="285750" indent="-285750" algn="ctr">
                        <a:buFont typeface="Wingdings" panose="05000000000000000000" pitchFamily="2" charset="2"/>
                        <a:buChar char="q"/>
                      </a:pPr>
                      <a:r>
                        <a:rPr lang="fr-FR" dirty="0"/>
                        <a:t>Repartir immédiatement</a:t>
                      </a:r>
                    </a:p>
                    <a:p>
                      <a:pPr marL="285750" indent="-285750" algn="ctr">
                        <a:buFont typeface="Wingdings" panose="05000000000000000000" pitchFamily="2" charset="2"/>
                        <a:buChar char="q"/>
                      </a:pPr>
                      <a:r>
                        <a:rPr lang="fr-FR" dirty="0"/>
                        <a:t>Ne pas tenter de mettre en place un négociation</a:t>
                      </a:r>
                    </a:p>
                    <a:p>
                      <a:pPr marL="285750" indent="-285750" algn="ctr">
                        <a:buFont typeface="Wingdings" panose="05000000000000000000" pitchFamily="2" charset="2"/>
                        <a:buChar char="q"/>
                      </a:pPr>
                      <a:r>
                        <a:rPr lang="fr-FR" dirty="0"/>
                        <a:t>Ne pas alerter l’association (s’il y en a une)</a:t>
                      </a:r>
                    </a:p>
                    <a:p>
                      <a:pPr marL="285750" indent="-285750" algn="ctr">
                        <a:buFont typeface="Wingdings" panose="05000000000000000000" pitchFamily="2" charset="2"/>
                        <a:buChar char="q"/>
                      </a:pPr>
                      <a:r>
                        <a:rPr lang="fr-FR" dirty="0"/>
                        <a:t>Ne pas renseigner le cahier de liaison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Refus de l’aide </a:t>
                      </a:r>
                    </a:p>
                    <a:p>
                      <a:pPr algn="ctr"/>
                      <a:endParaRPr lang="fr-FR" dirty="0"/>
                    </a:p>
                    <a:p>
                      <a:pPr algn="ctr"/>
                      <a:r>
                        <a:rPr lang="fr-FR" b="1" dirty="0"/>
                        <a:t>Contexte :</a:t>
                      </a:r>
                    </a:p>
                    <a:p>
                      <a:pPr algn="ctr"/>
                      <a:endParaRPr lang="fr-FR" dirty="0"/>
                    </a:p>
                    <a:p>
                      <a:pPr marL="285750" indent="-285750" algn="ctr">
                        <a:buFontTx/>
                        <a:buChar char="-"/>
                      </a:pPr>
                      <a:r>
                        <a:rPr lang="fr-FR" dirty="0"/>
                        <a:t>Refus de la dépendance.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ctr">
                        <a:buFont typeface="Wingdings" panose="05000000000000000000" pitchFamily="2" charset="2"/>
                        <a:buChar char="q"/>
                      </a:pPr>
                      <a:r>
                        <a:rPr lang="fr-FR" dirty="0"/>
                        <a:t>Respecter le refus</a:t>
                      </a:r>
                    </a:p>
                    <a:p>
                      <a:pPr marL="285750" indent="-285750" algn="ctr">
                        <a:buFont typeface="Wingdings" panose="05000000000000000000" pitchFamily="2" charset="2"/>
                        <a:buChar char="q"/>
                      </a:pPr>
                      <a:r>
                        <a:rPr lang="fr-FR" dirty="0"/>
                        <a:t>Essayer de comprendre les raisons</a:t>
                      </a:r>
                    </a:p>
                    <a:p>
                      <a:pPr marL="285750" indent="-285750" algn="ctr">
                        <a:buFont typeface="Wingdings" panose="05000000000000000000" pitchFamily="2" charset="2"/>
                        <a:buChar char="q"/>
                      </a:pPr>
                      <a:r>
                        <a:rPr lang="fr-FR" dirty="0"/>
                        <a:t>Argumenter pour son confort qui résultera de l’aide</a:t>
                      </a:r>
                    </a:p>
                    <a:p>
                      <a:pPr marL="285750" indent="-285750" algn="ctr">
                        <a:buFont typeface="Wingdings" panose="05000000000000000000" pitchFamily="2" charset="2"/>
                        <a:buChar char="q"/>
                      </a:pPr>
                      <a:r>
                        <a:rPr lang="fr-FR" dirty="0"/>
                        <a:t>Ne pas contraindre la personne</a:t>
                      </a:r>
                    </a:p>
                    <a:p>
                      <a:pPr marL="285750" indent="-285750" algn="ctr">
                        <a:buFont typeface="Wingdings" panose="05000000000000000000" pitchFamily="2" charset="2"/>
                        <a:buChar char="q"/>
                      </a:pPr>
                      <a:r>
                        <a:rPr lang="fr-FR" dirty="0"/>
                        <a:t>Tenter de négocier une partie des tâches à effectuer</a:t>
                      </a:r>
                    </a:p>
                    <a:p>
                      <a:pPr marL="285750" indent="-285750" algn="ctr">
                        <a:buFont typeface="Wingdings" panose="05000000000000000000" pitchFamily="2" charset="2"/>
                        <a:buChar char="q"/>
                      </a:pPr>
                      <a:r>
                        <a:rPr lang="fr-FR" dirty="0"/>
                        <a:t>Prévenir l’association des difficultés rencontrées</a:t>
                      </a:r>
                    </a:p>
                    <a:p>
                      <a:pPr marL="285750" indent="-285750" algn="ctr">
                        <a:buFont typeface="Wingdings" panose="05000000000000000000" pitchFamily="2" charset="2"/>
                        <a:buChar char="q"/>
                      </a:pPr>
                      <a:r>
                        <a:rPr lang="fr-FR" dirty="0"/>
                        <a:t>Ne quitter le domicile qui si aucune autre possibilité n’est envisageable.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16777"/>
                  </a:ext>
                </a:extLst>
              </a:tr>
            </a:tbl>
          </a:graphicData>
        </a:graphic>
      </p:graphicFrame>
      <p:pic>
        <p:nvPicPr>
          <p:cNvPr id="45058" name="Picture 2" descr="11 erreurs d'écriture à éviter - À propos décriture">
            <a:extLst>
              <a:ext uri="{FF2B5EF4-FFF2-40B4-BE49-F238E27FC236}">
                <a16:creationId xmlns:a16="http://schemas.microsoft.com/office/drawing/2014/main" id="{6B877524-4029-43A4-AF3F-C176FF6B19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6148" y="2298115"/>
            <a:ext cx="835249" cy="659826"/>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descr="Les 60+ meilleures images de Bonhomme blanc en 2020 | bonhomme blanc,  bonhomme, banque image">
            <a:extLst>
              <a:ext uri="{FF2B5EF4-FFF2-40B4-BE49-F238E27FC236}">
                <a16:creationId xmlns:a16="http://schemas.microsoft.com/office/drawing/2014/main" id="{3E061C77-4EF1-4775-B5BD-5A644A35F2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602" y="2298115"/>
            <a:ext cx="670884" cy="65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715584"/>
      </p:ext>
    </p:extLst>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4" name="Rectangle 3">
            <a:extLst>
              <a:ext uri="{FF2B5EF4-FFF2-40B4-BE49-F238E27FC236}">
                <a16:creationId xmlns:a16="http://schemas.microsoft.com/office/drawing/2014/main" id="{76182C7B-B735-46F0-9BB8-524D671BC87A}"/>
              </a:ext>
            </a:extLst>
          </p:cNvPr>
          <p:cNvSpPr/>
          <p:nvPr/>
        </p:nvSpPr>
        <p:spPr>
          <a:xfrm>
            <a:off x="3109911" y="1219201"/>
            <a:ext cx="6057900" cy="904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effectLst>
                  <a:outerShdw blurRad="38100" dist="38100" dir="2700000" algn="tl">
                    <a:srgbClr val="000000">
                      <a:alpha val="43137"/>
                    </a:srgbClr>
                  </a:outerShdw>
                </a:effectLst>
              </a:rPr>
              <a:t>Cahier personnel</a:t>
            </a:r>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7F6DD6A9-CA4D-4B75-8517-EA7A6ABE6A93}"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104</a:t>
            </a:fld>
            <a:endParaRPr lang="fr-FR" dirty="0"/>
          </a:p>
        </p:txBody>
      </p:sp>
      <p:sp>
        <p:nvSpPr>
          <p:cNvPr id="2" name="Espace réservé du pied de page 1">
            <a:extLst>
              <a:ext uri="{FF2B5EF4-FFF2-40B4-BE49-F238E27FC236}">
                <a16:creationId xmlns:a16="http://schemas.microsoft.com/office/drawing/2014/main" id="{CE94931F-8C14-4373-A68A-471C02FF05A9}"/>
              </a:ext>
            </a:extLst>
          </p:cNvPr>
          <p:cNvSpPr>
            <a:spLocks noGrp="1"/>
          </p:cNvSpPr>
          <p:nvPr>
            <p:ph type="ftr" sz="quarter" idx="11"/>
          </p:nvPr>
        </p:nvSpPr>
        <p:spPr/>
        <p:txBody>
          <a:bodyPr/>
          <a:lstStyle/>
          <a:p>
            <a:r>
              <a:rPr lang="fr-FR" dirty="0"/>
              <a:t>La communication</a:t>
            </a:r>
          </a:p>
        </p:txBody>
      </p:sp>
      <p:graphicFrame>
        <p:nvGraphicFramePr>
          <p:cNvPr id="3" name="Tableau 5">
            <a:extLst>
              <a:ext uri="{FF2B5EF4-FFF2-40B4-BE49-F238E27FC236}">
                <a16:creationId xmlns:a16="http://schemas.microsoft.com/office/drawing/2014/main" id="{2A079548-094C-4F4A-A4E5-7A9ADE781077}"/>
              </a:ext>
            </a:extLst>
          </p:cNvPr>
          <p:cNvGraphicFramePr>
            <a:graphicFrameLocks noGrp="1"/>
          </p:cNvGraphicFramePr>
          <p:nvPr>
            <p:extLst>
              <p:ext uri="{D42A27DB-BD31-4B8C-83A1-F6EECF244321}">
                <p14:modId xmlns:p14="http://schemas.microsoft.com/office/powerpoint/2010/main" val="2333092450"/>
              </p:ext>
            </p:extLst>
          </p:nvPr>
        </p:nvGraphicFramePr>
        <p:xfrm>
          <a:off x="127819" y="2175592"/>
          <a:ext cx="11936361" cy="3632118"/>
        </p:xfrm>
        <a:graphic>
          <a:graphicData uri="http://schemas.openxmlformats.org/drawingml/2006/table">
            <a:tbl>
              <a:tblPr firstRow="1" lastRow="1" bandRow="1">
                <a:tableStyleId>{2D5ABB26-0587-4C30-8999-92F81FD0307C}</a:tableStyleId>
              </a:tblPr>
              <a:tblGrid>
                <a:gridCol w="5014452">
                  <a:extLst>
                    <a:ext uri="{9D8B030D-6E8A-4147-A177-3AD203B41FA5}">
                      <a16:colId xmlns:a16="http://schemas.microsoft.com/office/drawing/2014/main" val="1031661345"/>
                    </a:ext>
                  </a:extLst>
                </a:gridCol>
                <a:gridCol w="2222090">
                  <a:extLst>
                    <a:ext uri="{9D8B030D-6E8A-4147-A177-3AD203B41FA5}">
                      <a16:colId xmlns:a16="http://schemas.microsoft.com/office/drawing/2014/main" val="1522439434"/>
                    </a:ext>
                  </a:extLst>
                </a:gridCol>
                <a:gridCol w="4699819">
                  <a:extLst>
                    <a:ext uri="{9D8B030D-6E8A-4147-A177-3AD203B41FA5}">
                      <a16:colId xmlns:a16="http://schemas.microsoft.com/office/drawing/2014/main" val="1216551480"/>
                    </a:ext>
                  </a:extLst>
                </a:gridCol>
              </a:tblGrid>
              <a:tr h="797478">
                <a:tc>
                  <a:txBody>
                    <a:bodyPr/>
                    <a:lstStyle/>
                    <a:p>
                      <a:pPr algn="ctr"/>
                      <a:r>
                        <a:rPr lang="fr-FR" dirty="0"/>
                        <a:t>Ne pas faire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État de la personne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Faire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2432348"/>
                  </a:ext>
                </a:extLst>
              </a:tr>
              <a:tr h="797478">
                <a:tc>
                  <a:txBody>
                    <a:bodyPr/>
                    <a:lstStyle/>
                    <a:p>
                      <a:pPr marL="285750" indent="-285750" algn="ctr">
                        <a:buFont typeface="Wingdings" panose="05000000000000000000" pitchFamily="2" charset="2"/>
                        <a:buChar char="q"/>
                      </a:pPr>
                      <a:r>
                        <a:rPr lang="fr-FR" dirty="0"/>
                        <a:t>Ignorer les signes de fatigue</a:t>
                      </a:r>
                    </a:p>
                    <a:p>
                      <a:pPr marL="285750" indent="-285750" algn="ctr">
                        <a:buFont typeface="Wingdings" panose="05000000000000000000" pitchFamily="2" charset="2"/>
                        <a:buChar char="q"/>
                      </a:pPr>
                      <a:r>
                        <a:rPr lang="fr-FR" dirty="0"/>
                        <a:t>Traiter l’information avec légèreté</a:t>
                      </a:r>
                    </a:p>
                    <a:p>
                      <a:pPr marL="285750" indent="-285750" algn="ctr">
                        <a:buFont typeface="Wingdings" panose="05000000000000000000" pitchFamily="2" charset="2"/>
                        <a:buChar char="q"/>
                      </a:pPr>
                      <a:r>
                        <a:rPr lang="fr-FR" dirty="0"/>
                        <a:t>Dire que « ça va passer » ou « aller il ne faut pas s’écoutez, il faut prendre sur vous »</a:t>
                      </a:r>
                    </a:p>
                    <a:p>
                      <a:pPr marL="285750" indent="-285750" algn="ctr">
                        <a:buFont typeface="Wingdings" panose="05000000000000000000" pitchFamily="2" charset="2"/>
                        <a:buChar char="q"/>
                      </a:pPr>
                      <a:r>
                        <a:rPr lang="fr-FR" dirty="0"/>
                        <a:t>Malmener la personne</a:t>
                      </a:r>
                    </a:p>
                    <a:p>
                      <a:pPr marL="285750" indent="-285750" algn="ctr">
                        <a:buFont typeface="Wingdings" panose="05000000000000000000" pitchFamily="2" charset="2"/>
                        <a:buChar char="q"/>
                      </a:pPr>
                      <a:r>
                        <a:rPr lang="fr-FR" dirty="0"/>
                        <a:t>Faire l’intervention coûte que coûte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Fatigue </a:t>
                      </a:r>
                    </a:p>
                    <a:p>
                      <a:pPr algn="ctr"/>
                      <a:r>
                        <a:rPr lang="fr-FR" dirty="0"/>
                        <a:t>La fatigue peut cacher une maladie</a:t>
                      </a:r>
                    </a:p>
                    <a:p>
                      <a:pPr algn="ctr"/>
                      <a:r>
                        <a:rPr lang="fr-FR" dirty="0"/>
                        <a:t>La fatigue est un symptôme</a:t>
                      </a:r>
                    </a:p>
                    <a:p>
                      <a:pPr algn="ctr"/>
                      <a:endParaRPr lang="fr-FR" dirty="0"/>
                    </a:p>
                    <a:p>
                      <a:pPr algn="ctr"/>
                      <a:r>
                        <a:rPr lang="fr-FR" b="1" dirty="0"/>
                        <a:t>Contexte :</a:t>
                      </a:r>
                    </a:p>
                    <a:p>
                      <a:pPr algn="ctr"/>
                      <a:endParaRPr lang="fr-FR" dirty="0"/>
                    </a:p>
                    <a:p>
                      <a:pPr marL="285750" indent="-285750" algn="ctr">
                        <a:buFontTx/>
                        <a:buChar char="-"/>
                      </a:pPr>
                      <a:r>
                        <a:rPr lang="fr-FR" dirty="0"/>
                        <a:t>Phénomène récent.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ctr">
                        <a:buFont typeface="Wingdings" panose="05000000000000000000" pitchFamily="2" charset="2"/>
                        <a:buChar char="q"/>
                      </a:pPr>
                      <a:r>
                        <a:rPr lang="fr-FR" dirty="0"/>
                        <a:t>Interroger sur les causes de la fatigue</a:t>
                      </a:r>
                    </a:p>
                    <a:p>
                      <a:pPr marL="285750" indent="-285750" algn="ctr">
                        <a:buFont typeface="Wingdings" panose="05000000000000000000" pitchFamily="2" charset="2"/>
                        <a:buChar char="q"/>
                      </a:pPr>
                      <a:r>
                        <a:rPr lang="fr-FR" dirty="0"/>
                        <a:t>Réadapter ou différer l’intervention</a:t>
                      </a:r>
                    </a:p>
                    <a:p>
                      <a:pPr marL="285750" indent="-285750" algn="ctr">
                        <a:buFont typeface="Wingdings" panose="05000000000000000000" pitchFamily="2" charset="2"/>
                        <a:buChar char="q"/>
                      </a:pPr>
                      <a:r>
                        <a:rPr lang="fr-FR" dirty="0"/>
                        <a:t>Adapter les priorités</a:t>
                      </a:r>
                    </a:p>
                    <a:p>
                      <a:pPr marL="285750" indent="-285750" algn="ctr">
                        <a:buFont typeface="Wingdings" panose="05000000000000000000" pitchFamily="2" charset="2"/>
                        <a:buChar char="q"/>
                      </a:pPr>
                      <a:r>
                        <a:rPr lang="fr-FR" dirty="0"/>
                        <a:t>Proposer de prolonger le temps de repos pour le confort de la personne</a:t>
                      </a:r>
                    </a:p>
                    <a:p>
                      <a:pPr marL="285750" indent="-285750" algn="ctr">
                        <a:buFont typeface="Wingdings" panose="05000000000000000000" pitchFamily="2" charset="2"/>
                        <a:buChar char="q"/>
                      </a:pPr>
                      <a:r>
                        <a:rPr lang="fr-FR" dirty="0"/>
                        <a:t>Noter dans un cahier de liaison</a:t>
                      </a:r>
                    </a:p>
                    <a:p>
                      <a:pPr marL="285750" indent="-285750" algn="ctr">
                        <a:buFont typeface="Wingdings" panose="05000000000000000000" pitchFamily="2" charset="2"/>
                        <a:buChar char="q"/>
                      </a:pPr>
                      <a:r>
                        <a:rPr lang="fr-FR" dirty="0"/>
                        <a:t>Prévenir la familles et le médecin traitant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16777"/>
                  </a:ext>
                </a:extLst>
              </a:tr>
            </a:tbl>
          </a:graphicData>
        </a:graphic>
      </p:graphicFrame>
      <p:pic>
        <p:nvPicPr>
          <p:cNvPr id="45058" name="Picture 2" descr="11 erreurs d'écriture à éviter - À propos décriture">
            <a:extLst>
              <a:ext uri="{FF2B5EF4-FFF2-40B4-BE49-F238E27FC236}">
                <a16:creationId xmlns:a16="http://schemas.microsoft.com/office/drawing/2014/main" id="{6B877524-4029-43A4-AF3F-C176FF6B19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6148" y="2298115"/>
            <a:ext cx="835249" cy="659826"/>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descr="Les 60+ meilleures images de Bonhomme blanc en 2020 | bonhomme blanc,  bonhomme, banque image">
            <a:extLst>
              <a:ext uri="{FF2B5EF4-FFF2-40B4-BE49-F238E27FC236}">
                <a16:creationId xmlns:a16="http://schemas.microsoft.com/office/drawing/2014/main" id="{3E061C77-4EF1-4775-B5BD-5A644A35F2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602" y="2298115"/>
            <a:ext cx="670884" cy="65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83110"/>
      </p:ext>
    </p:extLst>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4" name="Rectangle 3">
            <a:extLst>
              <a:ext uri="{FF2B5EF4-FFF2-40B4-BE49-F238E27FC236}">
                <a16:creationId xmlns:a16="http://schemas.microsoft.com/office/drawing/2014/main" id="{76182C7B-B735-46F0-9BB8-524D671BC87A}"/>
              </a:ext>
            </a:extLst>
          </p:cNvPr>
          <p:cNvSpPr/>
          <p:nvPr/>
        </p:nvSpPr>
        <p:spPr>
          <a:xfrm>
            <a:off x="3109911" y="1219201"/>
            <a:ext cx="6057900" cy="904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effectLst>
                  <a:outerShdw blurRad="38100" dist="38100" dir="2700000" algn="tl">
                    <a:srgbClr val="000000">
                      <a:alpha val="43137"/>
                    </a:srgbClr>
                  </a:outerShdw>
                </a:effectLst>
              </a:rPr>
              <a:t>Cahier personnel</a:t>
            </a:r>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7F6DD6A9-CA4D-4B75-8517-EA7A6ABE6A93}"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105</a:t>
            </a:fld>
            <a:endParaRPr lang="fr-FR" dirty="0"/>
          </a:p>
        </p:txBody>
      </p:sp>
      <p:sp>
        <p:nvSpPr>
          <p:cNvPr id="2" name="Espace réservé du pied de page 1">
            <a:extLst>
              <a:ext uri="{FF2B5EF4-FFF2-40B4-BE49-F238E27FC236}">
                <a16:creationId xmlns:a16="http://schemas.microsoft.com/office/drawing/2014/main" id="{CE94931F-8C14-4373-A68A-471C02FF05A9}"/>
              </a:ext>
            </a:extLst>
          </p:cNvPr>
          <p:cNvSpPr>
            <a:spLocks noGrp="1"/>
          </p:cNvSpPr>
          <p:nvPr>
            <p:ph type="ftr" sz="quarter" idx="11"/>
          </p:nvPr>
        </p:nvSpPr>
        <p:spPr/>
        <p:txBody>
          <a:bodyPr/>
          <a:lstStyle/>
          <a:p>
            <a:r>
              <a:rPr lang="fr-FR" dirty="0"/>
              <a:t>La communication</a:t>
            </a:r>
          </a:p>
        </p:txBody>
      </p:sp>
      <p:graphicFrame>
        <p:nvGraphicFramePr>
          <p:cNvPr id="3" name="Tableau 5">
            <a:extLst>
              <a:ext uri="{FF2B5EF4-FFF2-40B4-BE49-F238E27FC236}">
                <a16:creationId xmlns:a16="http://schemas.microsoft.com/office/drawing/2014/main" id="{2A079548-094C-4F4A-A4E5-7A9ADE781077}"/>
              </a:ext>
            </a:extLst>
          </p:cNvPr>
          <p:cNvGraphicFramePr>
            <a:graphicFrameLocks noGrp="1"/>
          </p:cNvGraphicFramePr>
          <p:nvPr>
            <p:extLst>
              <p:ext uri="{D42A27DB-BD31-4B8C-83A1-F6EECF244321}">
                <p14:modId xmlns:p14="http://schemas.microsoft.com/office/powerpoint/2010/main" val="2134780507"/>
              </p:ext>
            </p:extLst>
          </p:nvPr>
        </p:nvGraphicFramePr>
        <p:xfrm>
          <a:off x="127819" y="2175592"/>
          <a:ext cx="11936361" cy="4205543"/>
        </p:xfrm>
        <a:graphic>
          <a:graphicData uri="http://schemas.openxmlformats.org/drawingml/2006/table">
            <a:tbl>
              <a:tblPr firstRow="1" lastRow="1" bandRow="1">
                <a:tableStyleId>{2D5ABB26-0587-4C30-8999-92F81FD0307C}</a:tableStyleId>
              </a:tblPr>
              <a:tblGrid>
                <a:gridCol w="4090220">
                  <a:extLst>
                    <a:ext uri="{9D8B030D-6E8A-4147-A177-3AD203B41FA5}">
                      <a16:colId xmlns:a16="http://schemas.microsoft.com/office/drawing/2014/main" val="1031661345"/>
                    </a:ext>
                  </a:extLst>
                </a:gridCol>
                <a:gridCol w="3048000">
                  <a:extLst>
                    <a:ext uri="{9D8B030D-6E8A-4147-A177-3AD203B41FA5}">
                      <a16:colId xmlns:a16="http://schemas.microsoft.com/office/drawing/2014/main" val="1522439434"/>
                    </a:ext>
                  </a:extLst>
                </a:gridCol>
                <a:gridCol w="4798141">
                  <a:extLst>
                    <a:ext uri="{9D8B030D-6E8A-4147-A177-3AD203B41FA5}">
                      <a16:colId xmlns:a16="http://schemas.microsoft.com/office/drawing/2014/main" val="1216551480"/>
                    </a:ext>
                  </a:extLst>
                </a:gridCol>
              </a:tblGrid>
              <a:tr h="547943">
                <a:tc>
                  <a:txBody>
                    <a:bodyPr/>
                    <a:lstStyle/>
                    <a:p>
                      <a:pPr algn="ctr"/>
                      <a:r>
                        <a:rPr lang="fr-FR" dirty="0"/>
                        <a:t>Ne pas faire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État de la personne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Faire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2432348"/>
                  </a:ext>
                </a:extLst>
              </a:tr>
              <a:tr h="797478">
                <a:tc>
                  <a:txBody>
                    <a:bodyPr/>
                    <a:lstStyle/>
                    <a:p>
                      <a:pPr marL="285750" indent="-285750" algn="ctr">
                        <a:buFont typeface="Wingdings" panose="05000000000000000000" pitchFamily="2" charset="2"/>
                        <a:buChar char="q"/>
                      </a:pPr>
                      <a:r>
                        <a:rPr lang="fr-FR" dirty="0"/>
                        <a:t>Se montrer agressif en retour</a:t>
                      </a:r>
                    </a:p>
                    <a:p>
                      <a:pPr marL="285750" indent="-285750" algn="ctr">
                        <a:buFont typeface="Wingdings" panose="05000000000000000000" pitchFamily="2" charset="2"/>
                        <a:buChar char="q"/>
                      </a:pPr>
                      <a:r>
                        <a:rPr lang="fr-FR" dirty="0"/>
                        <a:t>Hausser le ton</a:t>
                      </a:r>
                    </a:p>
                    <a:p>
                      <a:pPr marL="285750" indent="-285750" algn="ctr">
                        <a:buFont typeface="Wingdings" panose="05000000000000000000" pitchFamily="2" charset="2"/>
                        <a:buChar char="q"/>
                      </a:pPr>
                      <a:r>
                        <a:rPr lang="fr-FR" dirty="0"/>
                        <a:t>Menace</a:t>
                      </a:r>
                    </a:p>
                    <a:p>
                      <a:pPr marL="285750" indent="-285750" algn="ctr">
                        <a:buFont typeface="Wingdings" panose="05000000000000000000" pitchFamily="2" charset="2"/>
                        <a:buChar char="q"/>
                      </a:pPr>
                      <a:r>
                        <a:rPr lang="fr-FR" dirty="0"/>
                        <a:t>Se mettre en danger en contraignant la personne</a:t>
                      </a:r>
                    </a:p>
                    <a:p>
                      <a:pPr marL="285750" indent="-285750" algn="ctr">
                        <a:buFont typeface="Wingdings" panose="05000000000000000000" pitchFamily="2" charset="2"/>
                        <a:buChar char="q"/>
                      </a:pPr>
                      <a:r>
                        <a:rPr lang="fr-FR" dirty="0"/>
                        <a:t>Avoir des gestes agressifs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Comportement violent ou attitude défensive</a:t>
                      </a:r>
                    </a:p>
                    <a:p>
                      <a:pPr algn="ctr"/>
                      <a:r>
                        <a:rPr lang="fr-FR" dirty="0"/>
                        <a:t>C’est parfois un mode de communication et non une volonté de nuire</a:t>
                      </a:r>
                    </a:p>
                    <a:p>
                      <a:pPr algn="ctr"/>
                      <a:endParaRPr lang="fr-FR" dirty="0"/>
                    </a:p>
                    <a:p>
                      <a:pPr algn="ctr"/>
                      <a:r>
                        <a:rPr lang="fr-FR" b="1" dirty="0"/>
                        <a:t>Contexte :</a:t>
                      </a:r>
                    </a:p>
                    <a:p>
                      <a:pPr algn="ctr"/>
                      <a:endParaRPr lang="fr-FR" dirty="0"/>
                    </a:p>
                    <a:p>
                      <a:pPr marL="285750" indent="-285750" algn="ctr">
                        <a:buFontTx/>
                        <a:buChar char="-"/>
                      </a:pPr>
                      <a:r>
                        <a:rPr lang="fr-FR" dirty="0"/>
                        <a:t>Lié à une situation particulière ou une maladie de type Alzheimer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ctr">
                        <a:buFont typeface="Wingdings" panose="05000000000000000000" pitchFamily="2" charset="2"/>
                        <a:buChar char="q"/>
                      </a:pPr>
                      <a:r>
                        <a:rPr lang="fr-FR" dirty="0"/>
                        <a:t>Aujourd’hui il est préférable de parler d’attitude défensive ou d’opposition aux soins</a:t>
                      </a:r>
                    </a:p>
                    <a:p>
                      <a:pPr marL="285750" indent="-285750" algn="ctr">
                        <a:buFont typeface="Wingdings" panose="05000000000000000000" pitchFamily="2" charset="2"/>
                        <a:buChar char="q"/>
                      </a:pPr>
                      <a:r>
                        <a:rPr lang="fr-FR" dirty="0"/>
                        <a:t>Adopter une posture de sécurité</a:t>
                      </a:r>
                    </a:p>
                    <a:p>
                      <a:pPr marL="285750" indent="-285750" algn="ctr">
                        <a:buFont typeface="Wingdings" panose="05000000000000000000" pitchFamily="2" charset="2"/>
                        <a:buChar char="q"/>
                      </a:pPr>
                      <a:r>
                        <a:rPr lang="fr-FR" dirty="0"/>
                        <a:t>Parler calmement</a:t>
                      </a:r>
                    </a:p>
                    <a:p>
                      <a:pPr marL="285750" indent="-285750" algn="ctr">
                        <a:buFont typeface="Wingdings" panose="05000000000000000000" pitchFamily="2" charset="2"/>
                        <a:buChar char="q"/>
                      </a:pPr>
                      <a:r>
                        <a:rPr lang="fr-FR" dirty="0"/>
                        <a:t>Chercher à comprendre les raisons de ce comportement violent</a:t>
                      </a:r>
                    </a:p>
                    <a:p>
                      <a:pPr marL="285750" indent="-285750" algn="ctr">
                        <a:buFont typeface="Wingdings" panose="05000000000000000000" pitchFamily="2" charset="2"/>
                        <a:buChar char="q"/>
                      </a:pPr>
                      <a:r>
                        <a:rPr lang="fr-FR" dirty="0"/>
                        <a:t>Reformuler les propos en les positivant</a:t>
                      </a:r>
                    </a:p>
                    <a:p>
                      <a:pPr marL="285750" indent="-285750" algn="ctr">
                        <a:buFont typeface="Wingdings" panose="05000000000000000000" pitchFamily="2" charset="2"/>
                        <a:buChar char="q"/>
                      </a:pPr>
                      <a:r>
                        <a:rPr lang="fr-FR" dirty="0"/>
                        <a:t>Faire preuve de respects même si ce n’est pas réciproque</a:t>
                      </a:r>
                    </a:p>
                    <a:p>
                      <a:pPr marL="285750" indent="-285750" algn="ctr">
                        <a:buFont typeface="Wingdings" panose="05000000000000000000" pitchFamily="2" charset="2"/>
                        <a:buChar char="q"/>
                      </a:pPr>
                      <a:r>
                        <a:rPr lang="fr-FR" dirty="0"/>
                        <a:t>Essayer de désamorcer l’agressivité</a:t>
                      </a:r>
                    </a:p>
                    <a:p>
                      <a:pPr marL="285750" indent="-285750" algn="ctr">
                        <a:buFont typeface="Wingdings" panose="05000000000000000000" pitchFamily="2" charset="2"/>
                        <a:buChar char="q"/>
                      </a:pPr>
                      <a:r>
                        <a:rPr lang="fr-FR" dirty="0"/>
                        <a:t>Ne pas insister si la personne ne ce calme pas</a:t>
                      </a:r>
                    </a:p>
                    <a:p>
                      <a:pPr marL="285750" indent="-285750" algn="ctr">
                        <a:buFont typeface="Wingdings" panose="05000000000000000000" pitchFamily="2" charset="2"/>
                        <a:buChar char="q"/>
                      </a:pPr>
                      <a:r>
                        <a:rPr lang="fr-FR" dirty="0"/>
                        <a:t>Prévenir la famille, son employeur et selon le cas, prévenir le médecin traitant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16777"/>
                  </a:ext>
                </a:extLst>
              </a:tr>
            </a:tbl>
          </a:graphicData>
        </a:graphic>
      </p:graphicFrame>
      <p:pic>
        <p:nvPicPr>
          <p:cNvPr id="45058" name="Picture 2" descr="11 erreurs d'écriture à éviter - À propos décriture">
            <a:extLst>
              <a:ext uri="{FF2B5EF4-FFF2-40B4-BE49-F238E27FC236}">
                <a16:creationId xmlns:a16="http://schemas.microsoft.com/office/drawing/2014/main" id="{6B877524-4029-43A4-AF3F-C176FF6B19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227346"/>
            <a:ext cx="567813" cy="448558"/>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descr="Les 60+ meilleures images de Bonhomme blanc en 2020 | bonhomme blanc,  bonhomme, banque image">
            <a:extLst>
              <a:ext uri="{FF2B5EF4-FFF2-40B4-BE49-F238E27FC236}">
                <a16:creationId xmlns:a16="http://schemas.microsoft.com/office/drawing/2014/main" id="{3E061C77-4EF1-4775-B5BD-5A644A35F2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6073" y="2310779"/>
            <a:ext cx="371244"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876059"/>
      </p:ext>
    </p:extLst>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4" name="Rectangle 3">
            <a:extLst>
              <a:ext uri="{FF2B5EF4-FFF2-40B4-BE49-F238E27FC236}">
                <a16:creationId xmlns:a16="http://schemas.microsoft.com/office/drawing/2014/main" id="{76182C7B-B735-46F0-9BB8-524D671BC87A}"/>
              </a:ext>
            </a:extLst>
          </p:cNvPr>
          <p:cNvSpPr/>
          <p:nvPr/>
        </p:nvSpPr>
        <p:spPr>
          <a:xfrm>
            <a:off x="2274091" y="1152526"/>
            <a:ext cx="7729539" cy="904873"/>
          </a:xfrm>
          <a:prstGeom prst="rect">
            <a:avLst/>
          </a:prstGeom>
          <a:solidFill>
            <a:srgbClr val="C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3600" b="1" dirty="0">
                <a:effectLst>
                  <a:outerShdw blurRad="38100" dist="38100" dir="2700000" algn="tl">
                    <a:srgbClr val="000000">
                      <a:alpha val="43137"/>
                    </a:srgbClr>
                  </a:outerShdw>
                </a:effectLst>
              </a:rPr>
              <a:t>Mise en garde de la traçabilité :</a:t>
            </a:r>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6EA8E380-2E4E-4E84-8645-A75B1C6B5694}"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106</a:t>
            </a:fld>
            <a:endParaRPr lang="fr-FR" dirty="0"/>
          </a:p>
        </p:txBody>
      </p:sp>
      <p:pic>
        <p:nvPicPr>
          <p:cNvPr id="23554" name="Picture 2" descr="Gif Maniac Recherche attention">
            <a:extLst>
              <a:ext uri="{FF2B5EF4-FFF2-40B4-BE49-F238E27FC236}">
                <a16:creationId xmlns:a16="http://schemas.microsoft.com/office/drawing/2014/main" id="{4D8D6293-FD60-466B-AD8F-D24D1639A4C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669631" y="2225653"/>
            <a:ext cx="2852738" cy="1276393"/>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pied de page 2">
            <a:extLst>
              <a:ext uri="{FF2B5EF4-FFF2-40B4-BE49-F238E27FC236}">
                <a16:creationId xmlns:a16="http://schemas.microsoft.com/office/drawing/2014/main" id="{A3433275-60BF-4FEB-B2B4-AA4292A187CB}"/>
              </a:ext>
            </a:extLst>
          </p:cNvPr>
          <p:cNvSpPr>
            <a:spLocks noGrp="1"/>
          </p:cNvSpPr>
          <p:nvPr>
            <p:ph type="ftr" sz="quarter" idx="11"/>
          </p:nvPr>
        </p:nvSpPr>
        <p:spPr/>
        <p:txBody>
          <a:bodyPr/>
          <a:lstStyle/>
          <a:p>
            <a:r>
              <a:rPr lang="fr-FR" dirty="0"/>
              <a:t>La communication</a:t>
            </a:r>
          </a:p>
        </p:txBody>
      </p:sp>
      <p:sp>
        <p:nvSpPr>
          <p:cNvPr id="16" name="ZoneTexte 15">
            <a:extLst>
              <a:ext uri="{FF2B5EF4-FFF2-40B4-BE49-F238E27FC236}">
                <a16:creationId xmlns:a16="http://schemas.microsoft.com/office/drawing/2014/main" id="{2658B410-CB7D-4F28-AE78-E922844F458C}"/>
              </a:ext>
            </a:extLst>
          </p:cNvPr>
          <p:cNvSpPr txBox="1"/>
          <p:nvPr/>
        </p:nvSpPr>
        <p:spPr>
          <a:xfrm>
            <a:off x="1353813" y="4154707"/>
            <a:ext cx="10070461" cy="1815882"/>
          </a:xfrm>
          <a:prstGeom prst="rect">
            <a:avLst/>
          </a:prstGeom>
          <a:noFill/>
        </p:spPr>
        <p:txBody>
          <a:bodyPr wrap="square" rtlCol="0">
            <a:spAutoFit/>
          </a:bodyPr>
          <a:lstStyle/>
          <a:p>
            <a:pPr algn="just"/>
            <a:r>
              <a:rPr lang="fr-FR" sz="2400" dirty="0"/>
              <a:t>Dans le classeur, chaque feuille est importante. </a:t>
            </a:r>
          </a:p>
          <a:p>
            <a:pPr algn="just"/>
            <a:endParaRPr lang="fr-FR" sz="400" dirty="0"/>
          </a:p>
          <a:p>
            <a:pPr algn="just"/>
            <a:r>
              <a:rPr lang="fr-FR" sz="2400" dirty="0"/>
              <a:t>Elles doivent être consultées par </a:t>
            </a:r>
            <a:r>
              <a:rPr lang="fr-FR" sz="2400" b="1" dirty="0"/>
              <a:t>le personnel ADHAP, </a:t>
            </a:r>
            <a:r>
              <a:rPr lang="fr-FR" sz="2400" dirty="0"/>
              <a:t>à chaque début et fin</a:t>
            </a:r>
          </a:p>
          <a:p>
            <a:pPr algn="ctr"/>
            <a:endParaRPr lang="fr-FR" sz="400" dirty="0"/>
          </a:p>
          <a:p>
            <a:pPr algn="just"/>
            <a:r>
              <a:rPr lang="fr-FR" sz="2400" dirty="0"/>
              <a:t>d’intervention chez les bénéficiaires. </a:t>
            </a:r>
          </a:p>
          <a:p>
            <a:pPr algn="just"/>
            <a:endParaRPr lang="fr-FR" sz="400" dirty="0"/>
          </a:p>
          <a:p>
            <a:pPr algn="just"/>
            <a:r>
              <a:rPr lang="fr-FR" sz="2400" dirty="0"/>
              <a:t>L’intervenant est dans l’obligation de remplir chaque feuille, si nécessaire.</a:t>
            </a:r>
          </a:p>
          <a:p>
            <a:pPr algn="just"/>
            <a:endParaRPr lang="fr-FR" sz="400" dirty="0"/>
          </a:p>
        </p:txBody>
      </p:sp>
      <p:sp>
        <p:nvSpPr>
          <p:cNvPr id="18" name="ZoneTexte 17">
            <a:extLst>
              <a:ext uri="{FF2B5EF4-FFF2-40B4-BE49-F238E27FC236}">
                <a16:creationId xmlns:a16="http://schemas.microsoft.com/office/drawing/2014/main" id="{5C4523DE-056F-4331-8165-18B587991765}"/>
              </a:ext>
            </a:extLst>
          </p:cNvPr>
          <p:cNvSpPr txBox="1"/>
          <p:nvPr/>
        </p:nvSpPr>
        <p:spPr>
          <a:xfrm>
            <a:off x="838200" y="3634877"/>
            <a:ext cx="5358581" cy="523220"/>
          </a:xfrm>
          <a:prstGeom prst="rect">
            <a:avLst/>
          </a:prstGeom>
          <a:noFill/>
        </p:spPr>
        <p:txBody>
          <a:bodyPr wrap="square" rtlCol="0">
            <a:spAutoFit/>
          </a:bodyPr>
          <a:lstStyle/>
          <a:p>
            <a:r>
              <a:rPr lang="fr-FR" sz="2800" b="1" dirty="0">
                <a:solidFill>
                  <a:schemeClr val="accent1"/>
                </a:solidFill>
              </a:rPr>
              <a:t>Les obligations de la traçabilité</a:t>
            </a:r>
          </a:p>
        </p:txBody>
      </p:sp>
    </p:spTree>
    <p:extLst>
      <p:ext uri="{BB962C8B-B14F-4D97-AF65-F5344CB8AC3E}">
        <p14:creationId xmlns:p14="http://schemas.microsoft.com/office/powerpoint/2010/main" val="12428633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4" name="Rectangle 3">
            <a:extLst>
              <a:ext uri="{FF2B5EF4-FFF2-40B4-BE49-F238E27FC236}">
                <a16:creationId xmlns:a16="http://schemas.microsoft.com/office/drawing/2014/main" id="{76182C7B-B735-46F0-9BB8-524D671BC87A}"/>
              </a:ext>
            </a:extLst>
          </p:cNvPr>
          <p:cNvSpPr/>
          <p:nvPr/>
        </p:nvSpPr>
        <p:spPr>
          <a:xfrm>
            <a:off x="2274091" y="1152526"/>
            <a:ext cx="7729539" cy="904873"/>
          </a:xfrm>
          <a:prstGeom prst="rect">
            <a:avLst/>
          </a:prstGeom>
          <a:solidFill>
            <a:srgbClr val="C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3600" b="1" dirty="0">
                <a:effectLst>
                  <a:outerShdw blurRad="38100" dist="38100" dir="2700000" algn="tl">
                    <a:srgbClr val="000000">
                      <a:alpha val="43137"/>
                    </a:srgbClr>
                  </a:outerShdw>
                </a:effectLst>
              </a:rPr>
              <a:t>Mise en garde de la traçabilité :</a:t>
            </a:r>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6EA8E380-2E4E-4E84-8645-A75B1C6B5694}"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107</a:t>
            </a:fld>
            <a:endParaRPr lang="fr-FR" dirty="0"/>
          </a:p>
        </p:txBody>
      </p:sp>
      <p:pic>
        <p:nvPicPr>
          <p:cNvPr id="23554" name="Picture 2" descr="Gif Maniac Recherche attention">
            <a:extLst>
              <a:ext uri="{FF2B5EF4-FFF2-40B4-BE49-F238E27FC236}">
                <a16:creationId xmlns:a16="http://schemas.microsoft.com/office/drawing/2014/main" id="{4D8D6293-FD60-466B-AD8F-D24D1639A4C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669631" y="2225653"/>
            <a:ext cx="2852738" cy="1276393"/>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pied de page 2">
            <a:extLst>
              <a:ext uri="{FF2B5EF4-FFF2-40B4-BE49-F238E27FC236}">
                <a16:creationId xmlns:a16="http://schemas.microsoft.com/office/drawing/2014/main" id="{A3433275-60BF-4FEB-B2B4-AA4292A187CB}"/>
              </a:ext>
            </a:extLst>
          </p:cNvPr>
          <p:cNvSpPr>
            <a:spLocks noGrp="1"/>
          </p:cNvSpPr>
          <p:nvPr>
            <p:ph type="ftr" sz="quarter" idx="11"/>
          </p:nvPr>
        </p:nvSpPr>
        <p:spPr/>
        <p:txBody>
          <a:bodyPr/>
          <a:lstStyle/>
          <a:p>
            <a:r>
              <a:rPr lang="fr-FR" dirty="0"/>
              <a:t>La communication</a:t>
            </a:r>
          </a:p>
        </p:txBody>
      </p:sp>
      <p:sp>
        <p:nvSpPr>
          <p:cNvPr id="16" name="ZoneTexte 15">
            <a:extLst>
              <a:ext uri="{FF2B5EF4-FFF2-40B4-BE49-F238E27FC236}">
                <a16:creationId xmlns:a16="http://schemas.microsoft.com/office/drawing/2014/main" id="{2658B410-CB7D-4F28-AE78-E922844F458C}"/>
              </a:ext>
            </a:extLst>
          </p:cNvPr>
          <p:cNvSpPr txBox="1"/>
          <p:nvPr/>
        </p:nvSpPr>
        <p:spPr>
          <a:xfrm>
            <a:off x="838200" y="3572875"/>
            <a:ext cx="10070461" cy="2677656"/>
          </a:xfrm>
          <a:prstGeom prst="rect">
            <a:avLst/>
          </a:prstGeom>
          <a:noFill/>
        </p:spPr>
        <p:txBody>
          <a:bodyPr wrap="square" rtlCol="0">
            <a:spAutoFit/>
          </a:bodyPr>
          <a:lstStyle/>
          <a:p>
            <a:pPr algn="just"/>
            <a:endParaRPr lang="fr-FR" sz="400" dirty="0"/>
          </a:p>
          <a:p>
            <a:pPr algn="just"/>
            <a:r>
              <a:rPr lang="fr-FR" sz="2400" dirty="0"/>
              <a:t>Certaines sont à cocher à l’aide de croix. D’autres, sont à renseigner par des</a:t>
            </a:r>
          </a:p>
          <a:p>
            <a:pPr algn="just"/>
            <a:endParaRPr lang="fr-FR" sz="400" dirty="0"/>
          </a:p>
          <a:p>
            <a:pPr algn="just"/>
            <a:r>
              <a:rPr lang="fr-FR" sz="2400" dirty="0"/>
              <a:t>annotations, des remarques qui doivent être pertinentes. </a:t>
            </a:r>
          </a:p>
          <a:p>
            <a:pPr algn="just"/>
            <a:endParaRPr lang="fr-FR" sz="400" dirty="0"/>
          </a:p>
          <a:p>
            <a:pPr algn="just"/>
            <a:r>
              <a:rPr lang="fr-FR" sz="2400" dirty="0"/>
              <a:t>L’écrit doit être uniquement fait au stylo bille non effaçable. </a:t>
            </a:r>
          </a:p>
          <a:p>
            <a:pPr algn="just"/>
            <a:endParaRPr lang="fr-FR" sz="400" dirty="0"/>
          </a:p>
          <a:p>
            <a:pPr algn="just"/>
            <a:r>
              <a:rPr lang="fr-FR" sz="2400" b="1" dirty="0">
                <a:solidFill>
                  <a:srgbClr val="FF0000"/>
                </a:solidFill>
              </a:rPr>
              <a:t>La traçabilité à une importance juridique. </a:t>
            </a:r>
          </a:p>
          <a:p>
            <a:pPr algn="just"/>
            <a:endParaRPr lang="fr-FR" sz="400" dirty="0"/>
          </a:p>
          <a:p>
            <a:pPr algn="just"/>
            <a:r>
              <a:rPr lang="fr-FR" sz="2400" dirty="0"/>
              <a:t>Le classeur permet de faire remonter toutes les infos qui ont été tracées depuis </a:t>
            </a:r>
          </a:p>
          <a:p>
            <a:pPr algn="just"/>
            <a:endParaRPr lang="fr-FR" sz="400" dirty="0"/>
          </a:p>
          <a:p>
            <a:pPr algn="just"/>
            <a:r>
              <a:rPr lang="fr-FR" sz="2400" dirty="0"/>
              <a:t>le début de la prise en charge du bénéficiaire.</a:t>
            </a:r>
          </a:p>
        </p:txBody>
      </p:sp>
    </p:spTree>
    <p:extLst>
      <p:ext uri="{BB962C8B-B14F-4D97-AF65-F5344CB8AC3E}">
        <p14:creationId xmlns:p14="http://schemas.microsoft.com/office/powerpoint/2010/main" val="11223730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4" name="Rectangle 3">
            <a:extLst>
              <a:ext uri="{FF2B5EF4-FFF2-40B4-BE49-F238E27FC236}">
                <a16:creationId xmlns:a16="http://schemas.microsoft.com/office/drawing/2014/main" id="{76182C7B-B735-46F0-9BB8-524D671BC87A}"/>
              </a:ext>
            </a:extLst>
          </p:cNvPr>
          <p:cNvSpPr/>
          <p:nvPr/>
        </p:nvSpPr>
        <p:spPr>
          <a:xfrm>
            <a:off x="2274091" y="1152526"/>
            <a:ext cx="7729539" cy="904873"/>
          </a:xfrm>
          <a:prstGeom prst="rect">
            <a:avLst/>
          </a:prstGeom>
          <a:solidFill>
            <a:srgbClr val="C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3600" b="1" dirty="0">
                <a:effectLst>
                  <a:outerShdw blurRad="38100" dist="38100" dir="2700000" algn="tl">
                    <a:srgbClr val="000000">
                      <a:alpha val="43137"/>
                    </a:srgbClr>
                  </a:outerShdw>
                </a:effectLst>
              </a:rPr>
              <a:t>Mise en garde à la CNIL :</a:t>
            </a:r>
          </a:p>
        </p:txBody>
      </p:sp>
      <p:sp>
        <p:nvSpPr>
          <p:cNvPr id="5" name="Rectangle : coins arrondis 4">
            <a:extLst>
              <a:ext uri="{FF2B5EF4-FFF2-40B4-BE49-F238E27FC236}">
                <a16:creationId xmlns:a16="http://schemas.microsoft.com/office/drawing/2014/main" id="{BE5232ED-9FCB-437F-8B69-5D03E8CF0A70}"/>
              </a:ext>
            </a:extLst>
          </p:cNvPr>
          <p:cNvSpPr/>
          <p:nvPr/>
        </p:nvSpPr>
        <p:spPr>
          <a:xfrm>
            <a:off x="0" y="3657600"/>
            <a:ext cx="12192000" cy="269875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fr-FR" sz="2400" dirty="0"/>
              <a:t>Le </a:t>
            </a:r>
            <a:r>
              <a:rPr lang="fr-FR" sz="2400" dirty="0">
                <a:solidFill>
                  <a:srgbClr val="00B0F0"/>
                </a:solidFill>
                <a:hlinkClick r:id="rId2">
                  <a:extLst>
                    <a:ext uri="{A12FA001-AC4F-418D-AE19-62706E023703}">
                      <ahyp:hlinkClr xmlns:ahyp="http://schemas.microsoft.com/office/drawing/2018/hyperlinkcolor" val="tx"/>
                    </a:ext>
                  </a:extLst>
                </a:hlinkClick>
              </a:rPr>
              <a:t>décret n° 2019-536</a:t>
            </a:r>
            <a:r>
              <a:rPr lang="fr-FR" sz="2400" dirty="0"/>
              <a:t>, publié le 30 mai 2019, constitue la dernière étape de la mise en conformité du droit national avec le Règlement général sur la protection des données (RGPD) et la Directive « police-justice », applicable aux fichiers de la sphère pénale. Le cadre juridique national relatif à la protection des données est dorénavant stabilisé. La CNIL a rendu un avis sur ce texte le </a:t>
            </a:r>
            <a:r>
              <a:rPr lang="fr-FR" sz="2400" u="sng" dirty="0">
                <a:solidFill>
                  <a:srgbClr val="00B0F0"/>
                </a:solidFill>
              </a:rPr>
              <a:t>9 mai 2019</a:t>
            </a:r>
            <a:r>
              <a:rPr lang="fr-FR" sz="2400" dirty="0"/>
              <a:t>.</a:t>
            </a:r>
          </a:p>
          <a:p>
            <a:pPr algn="just"/>
            <a:endParaRPr lang="fr-FR" sz="2400" dirty="0">
              <a:hlinkClick r:id="rId3"/>
            </a:endParaRPr>
          </a:p>
          <a:p>
            <a:pPr algn="just"/>
            <a:r>
              <a:rPr lang="fr-FR" dirty="0">
                <a:hlinkClick r:id="rId3"/>
              </a:rPr>
              <a:t>https://www.cnil.fr/fr/entree-en-vigueur-de-la-nouvelle-loi-informatique-et-libertes-et-de-son-nouveau-decret-dapplication</a:t>
            </a:r>
            <a:endParaRPr lang="fr-FR" dirty="0"/>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6EA8E380-2E4E-4E84-8645-A75B1C6B5694}"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108</a:t>
            </a:fld>
            <a:endParaRPr lang="fr-FR" dirty="0"/>
          </a:p>
        </p:txBody>
      </p:sp>
      <p:pic>
        <p:nvPicPr>
          <p:cNvPr id="23554" name="Picture 2" descr="Gif Maniac Recherche attention">
            <a:extLst>
              <a:ext uri="{FF2B5EF4-FFF2-40B4-BE49-F238E27FC236}">
                <a16:creationId xmlns:a16="http://schemas.microsoft.com/office/drawing/2014/main" id="{4D8D6293-FD60-466B-AD8F-D24D1639A4C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669631" y="2225653"/>
            <a:ext cx="2852738" cy="1276393"/>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pied de page 2">
            <a:extLst>
              <a:ext uri="{FF2B5EF4-FFF2-40B4-BE49-F238E27FC236}">
                <a16:creationId xmlns:a16="http://schemas.microsoft.com/office/drawing/2014/main" id="{A3433275-60BF-4FEB-B2B4-AA4292A187CB}"/>
              </a:ext>
            </a:extLst>
          </p:cNvPr>
          <p:cNvSpPr>
            <a:spLocks noGrp="1"/>
          </p:cNvSpPr>
          <p:nvPr>
            <p:ph type="ftr" sz="quarter" idx="11"/>
          </p:nvPr>
        </p:nvSpPr>
        <p:spPr/>
        <p:txBody>
          <a:bodyPr/>
          <a:lstStyle/>
          <a:p>
            <a:r>
              <a:rPr lang="fr-FR" dirty="0"/>
              <a:t>La communication</a:t>
            </a:r>
          </a:p>
        </p:txBody>
      </p:sp>
      <p:pic>
        <p:nvPicPr>
          <p:cNvPr id="50178" name="Picture 2" descr="CNIL (@CNIL) | Twitter">
            <a:extLst>
              <a:ext uri="{FF2B5EF4-FFF2-40B4-BE49-F238E27FC236}">
                <a16:creationId xmlns:a16="http://schemas.microsoft.com/office/drawing/2014/main" id="{815F526B-F42C-4489-8752-840F018C8B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5760" y="1128714"/>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8350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4" name="Rectangle 3">
            <a:extLst>
              <a:ext uri="{FF2B5EF4-FFF2-40B4-BE49-F238E27FC236}">
                <a16:creationId xmlns:a16="http://schemas.microsoft.com/office/drawing/2014/main" id="{76182C7B-B735-46F0-9BB8-524D671BC87A}"/>
              </a:ext>
            </a:extLst>
          </p:cNvPr>
          <p:cNvSpPr/>
          <p:nvPr/>
        </p:nvSpPr>
        <p:spPr>
          <a:xfrm>
            <a:off x="2274091" y="1152526"/>
            <a:ext cx="7729539" cy="904873"/>
          </a:xfrm>
          <a:prstGeom prst="rect">
            <a:avLst/>
          </a:prstGeom>
          <a:solidFill>
            <a:srgbClr val="C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3600" b="1" dirty="0">
                <a:effectLst>
                  <a:outerShdw blurRad="38100" dist="38100" dir="2700000" algn="tl">
                    <a:srgbClr val="000000">
                      <a:alpha val="43137"/>
                    </a:srgbClr>
                  </a:outerShdw>
                </a:effectLst>
              </a:rPr>
              <a:t>La communication Orale en réunion:</a:t>
            </a:r>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89B34698-299E-4910-ADAE-F6B6CF1A9506}"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109</a:t>
            </a:fld>
            <a:endParaRPr lang="fr-FR" dirty="0"/>
          </a:p>
        </p:txBody>
      </p:sp>
      <p:sp>
        <p:nvSpPr>
          <p:cNvPr id="2" name="Espace réservé du pied de page 1">
            <a:extLst>
              <a:ext uri="{FF2B5EF4-FFF2-40B4-BE49-F238E27FC236}">
                <a16:creationId xmlns:a16="http://schemas.microsoft.com/office/drawing/2014/main" id="{8042ACA4-A793-4314-BD49-61EFA4E64046}"/>
              </a:ext>
            </a:extLst>
          </p:cNvPr>
          <p:cNvSpPr>
            <a:spLocks noGrp="1"/>
          </p:cNvSpPr>
          <p:nvPr>
            <p:ph type="ftr" sz="quarter" idx="11"/>
          </p:nvPr>
        </p:nvSpPr>
        <p:spPr/>
        <p:txBody>
          <a:bodyPr/>
          <a:lstStyle/>
          <a:p>
            <a:r>
              <a:rPr lang="fr-FR" dirty="0"/>
              <a:t>La communication</a:t>
            </a:r>
          </a:p>
        </p:txBody>
      </p:sp>
      <p:pic>
        <p:nvPicPr>
          <p:cNvPr id="1026" name="Picture 2" descr="Réunion d'équipe - Ligue de Bretagne de Tennis de Table">
            <a:extLst>
              <a:ext uri="{FF2B5EF4-FFF2-40B4-BE49-F238E27FC236}">
                <a16:creationId xmlns:a16="http://schemas.microsoft.com/office/drawing/2014/main" id="{3E305FB8-99AF-4D1F-B7FE-7DB74E07AD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1409" y="2478089"/>
            <a:ext cx="6189181" cy="3760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033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ASSISTANT.E DE VIE AUX FAMILLES - NIV 5 – IFR">
            <a:extLst>
              <a:ext uri="{FF2B5EF4-FFF2-40B4-BE49-F238E27FC236}">
                <a16:creationId xmlns:a16="http://schemas.microsoft.com/office/drawing/2014/main" id="{8DBA6345-6AC7-42F7-834B-0C6EF4EDC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01543">
            <a:off x="9279007" y="917979"/>
            <a:ext cx="2512877"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358A648-415B-4901-ABFD-8A510342A0F4}"/>
              </a:ext>
            </a:extLst>
          </p:cNvPr>
          <p:cNvSpPr>
            <a:spLocks noGrp="1"/>
          </p:cNvSpPr>
          <p:nvPr>
            <p:ph type="title"/>
          </p:nvPr>
        </p:nvSpPr>
        <p:spPr/>
        <p:txBody>
          <a:bodyPr/>
          <a:lstStyle/>
          <a:p>
            <a:pPr algn="ctr"/>
            <a:r>
              <a:rPr lang="fr-FR" b="1" dirty="0"/>
              <a:t>L’Assistant(e) De Vie aux Familles</a:t>
            </a:r>
          </a:p>
        </p:txBody>
      </p:sp>
      <p:sp>
        <p:nvSpPr>
          <p:cNvPr id="3" name="Rectangle : coins arrondis 2">
            <a:extLst>
              <a:ext uri="{FF2B5EF4-FFF2-40B4-BE49-F238E27FC236}">
                <a16:creationId xmlns:a16="http://schemas.microsoft.com/office/drawing/2014/main" id="{2BD5FE23-48CD-4994-ABD8-4769368C1418}"/>
              </a:ext>
            </a:extLst>
          </p:cNvPr>
          <p:cNvSpPr/>
          <p:nvPr/>
        </p:nvSpPr>
        <p:spPr>
          <a:xfrm>
            <a:off x="838200" y="2693766"/>
            <a:ext cx="10515600" cy="3662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spcBef>
                <a:spcPts val="600"/>
              </a:spcBef>
              <a:spcAft>
                <a:spcPts val="600"/>
              </a:spcAft>
              <a:buFont typeface="Arial" panose="020B0604020202020204" pitchFamily="34" charset="0"/>
              <a:buChar char="•"/>
            </a:pPr>
            <a:r>
              <a:rPr lang="fr-FR" sz="2400" dirty="0"/>
              <a:t>Il est question de stimuler les fonctions intellectuelles, sensorielle et motrice de la personne; de stimuler également les relation sociales. Dans le même sens, L’Assistant(e) De Vie aux Familles permet le développement d’un service de proximité, il/elle se fait connaître à travers ses interventions.</a:t>
            </a:r>
          </a:p>
          <a:p>
            <a:pPr marL="342900" indent="-342900" algn="just">
              <a:spcBef>
                <a:spcPts val="600"/>
              </a:spcBef>
              <a:spcAft>
                <a:spcPts val="600"/>
              </a:spcAft>
              <a:buFont typeface="Arial" panose="020B0604020202020204" pitchFamily="34" charset="0"/>
              <a:buChar char="•"/>
            </a:pPr>
            <a:r>
              <a:rPr lang="fr-FR" sz="2400" dirty="0"/>
              <a:t>L’Assistant(e) De Vie aux Familles aide la personne au niveau du repérage temporel et spatial.</a:t>
            </a:r>
          </a:p>
          <a:p>
            <a:pPr marL="342900" indent="-342900" algn="just">
              <a:spcBef>
                <a:spcPts val="600"/>
              </a:spcBef>
              <a:spcAft>
                <a:spcPts val="600"/>
              </a:spcAft>
              <a:buFont typeface="Arial" panose="020B0604020202020204" pitchFamily="34" charset="0"/>
              <a:buChar char="•"/>
            </a:pPr>
            <a:r>
              <a:rPr lang="fr-FR" sz="2400" dirty="0"/>
              <a:t>Il/elle l’aide aux activités de loisir et à la vie sociale</a:t>
            </a:r>
          </a:p>
        </p:txBody>
      </p:sp>
      <p:sp>
        <p:nvSpPr>
          <p:cNvPr id="4" name="Espace réservé de la date 3">
            <a:extLst>
              <a:ext uri="{FF2B5EF4-FFF2-40B4-BE49-F238E27FC236}">
                <a16:creationId xmlns:a16="http://schemas.microsoft.com/office/drawing/2014/main" id="{5363FB18-DDBC-40AE-AC26-7531E7C3911E}"/>
              </a:ext>
            </a:extLst>
          </p:cNvPr>
          <p:cNvSpPr>
            <a:spLocks noGrp="1"/>
          </p:cNvSpPr>
          <p:nvPr>
            <p:ph type="dt" sz="half" idx="10"/>
          </p:nvPr>
        </p:nvSpPr>
        <p:spPr/>
        <p:txBody>
          <a:bodyPr/>
          <a:lstStyle/>
          <a:p>
            <a:fld id="{87C4D7BE-B46B-4B0E-B164-4DA3DEE2E1E9}"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F511E8C9-4D6F-4459-9EFD-E5D0C57656BA}"/>
              </a:ext>
            </a:extLst>
          </p:cNvPr>
          <p:cNvSpPr>
            <a:spLocks noGrp="1"/>
          </p:cNvSpPr>
          <p:nvPr>
            <p:ph type="sldNum" sz="quarter" idx="12"/>
          </p:nvPr>
        </p:nvSpPr>
        <p:spPr/>
        <p:txBody>
          <a:bodyPr/>
          <a:lstStyle/>
          <a:p>
            <a:fld id="{9C946053-6AD2-4D6F-B1B2-56B9586BEF99}" type="slidenum">
              <a:rPr lang="fr-FR" smtClean="0"/>
              <a:t>11</a:t>
            </a:fld>
            <a:endParaRPr lang="fr-FR" dirty="0"/>
          </a:p>
        </p:txBody>
      </p:sp>
      <p:sp>
        <p:nvSpPr>
          <p:cNvPr id="9" name="Espace réservé du pied de page 8">
            <a:extLst>
              <a:ext uri="{FF2B5EF4-FFF2-40B4-BE49-F238E27FC236}">
                <a16:creationId xmlns:a16="http://schemas.microsoft.com/office/drawing/2014/main" id="{C4E47E59-A4BE-4395-8EFE-3B8BC1B637F2}"/>
              </a:ext>
            </a:extLst>
          </p:cNvPr>
          <p:cNvSpPr>
            <a:spLocks noGrp="1"/>
          </p:cNvSpPr>
          <p:nvPr>
            <p:ph type="ftr" sz="quarter" idx="11"/>
          </p:nvPr>
        </p:nvSpPr>
        <p:spPr/>
        <p:txBody>
          <a:bodyPr/>
          <a:lstStyle/>
          <a:p>
            <a:r>
              <a:rPr lang="fr-FR" dirty="0"/>
              <a:t>La communication</a:t>
            </a:r>
          </a:p>
        </p:txBody>
      </p:sp>
      <p:sp>
        <p:nvSpPr>
          <p:cNvPr id="6" name="Rectangle : coins arrondis 5">
            <a:extLst>
              <a:ext uri="{FF2B5EF4-FFF2-40B4-BE49-F238E27FC236}">
                <a16:creationId xmlns:a16="http://schemas.microsoft.com/office/drawing/2014/main" id="{302ACAAC-2635-4C35-A677-9E6B6CAE63D7}"/>
              </a:ext>
            </a:extLst>
          </p:cNvPr>
          <p:cNvSpPr/>
          <p:nvPr/>
        </p:nvSpPr>
        <p:spPr>
          <a:xfrm>
            <a:off x="838200" y="1580760"/>
            <a:ext cx="8620449" cy="857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514350" indent="-514350" algn="ctr">
              <a:buFont typeface="+mj-lt"/>
              <a:buAutoNum type="arabicPeriod" startAt="3"/>
            </a:pPr>
            <a:r>
              <a:rPr lang="fr-FR" sz="2800" b="1" dirty="0"/>
              <a:t>Maintien et restauration de l’autonomie :</a:t>
            </a:r>
          </a:p>
        </p:txBody>
      </p:sp>
    </p:spTree>
    <p:extLst>
      <p:ext uri="{BB962C8B-B14F-4D97-AF65-F5344CB8AC3E}">
        <p14:creationId xmlns:p14="http://schemas.microsoft.com/office/powerpoint/2010/main" val="28308985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4" name="Rectangle 3">
            <a:extLst>
              <a:ext uri="{FF2B5EF4-FFF2-40B4-BE49-F238E27FC236}">
                <a16:creationId xmlns:a16="http://schemas.microsoft.com/office/drawing/2014/main" id="{76182C7B-B735-46F0-9BB8-524D671BC87A}"/>
              </a:ext>
            </a:extLst>
          </p:cNvPr>
          <p:cNvSpPr/>
          <p:nvPr/>
        </p:nvSpPr>
        <p:spPr>
          <a:xfrm>
            <a:off x="2274091" y="1152526"/>
            <a:ext cx="7729539" cy="904873"/>
          </a:xfrm>
          <a:prstGeom prst="rect">
            <a:avLst/>
          </a:prstGeom>
          <a:solidFill>
            <a:srgbClr val="C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3600" b="1" dirty="0">
                <a:effectLst>
                  <a:outerShdw blurRad="38100" dist="38100" dir="2700000" algn="tl">
                    <a:srgbClr val="000000">
                      <a:alpha val="43137"/>
                    </a:srgbClr>
                  </a:outerShdw>
                </a:effectLst>
              </a:rPr>
              <a:t>La communication Orale en réunion:</a:t>
            </a:r>
          </a:p>
        </p:txBody>
      </p:sp>
      <p:sp>
        <p:nvSpPr>
          <p:cNvPr id="5" name="Rectangle : coins arrondis 4">
            <a:extLst>
              <a:ext uri="{FF2B5EF4-FFF2-40B4-BE49-F238E27FC236}">
                <a16:creationId xmlns:a16="http://schemas.microsoft.com/office/drawing/2014/main" id="{BE5232ED-9FCB-437F-8B69-5D03E8CF0A70}"/>
              </a:ext>
            </a:extLst>
          </p:cNvPr>
          <p:cNvSpPr/>
          <p:nvPr/>
        </p:nvSpPr>
        <p:spPr>
          <a:xfrm>
            <a:off x="0" y="2276475"/>
            <a:ext cx="12192000" cy="40798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fr-FR" sz="2400" dirty="0"/>
              <a:t>La communication orale dans un groupe permet la </a:t>
            </a:r>
            <a:r>
              <a:rPr lang="fr-FR" sz="2400" i="1" u="sng" dirty="0"/>
              <a:t>concertation</a:t>
            </a:r>
            <a:r>
              <a:rPr lang="fr-FR" sz="2400" dirty="0"/>
              <a:t> et la </a:t>
            </a:r>
            <a:r>
              <a:rPr lang="fr-FR" sz="2400" i="1" u="sng" dirty="0"/>
              <a:t>coopération </a:t>
            </a:r>
            <a:r>
              <a:rPr lang="fr-FR" sz="2400" dirty="0"/>
              <a:t>entre les membres. Elle repose sur la confiance en soi, en ses capacités et en celles des autres membres de l’équipe. Elle permet également de s’assurer que la vie privée du bénéficiaires soit protégé. Que les informations informatique soit juste et concerne bien la personne et que ses informations soit protégé par l’association/employeur.</a:t>
            </a:r>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89B34698-299E-4910-ADAE-F6B6CF1A9506}"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110</a:t>
            </a:fld>
            <a:endParaRPr lang="fr-FR" dirty="0"/>
          </a:p>
        </p:txBody>
      </p:sp>
      <p:sp>
        <p:nvSpPr>
          <p:cNvPr id="2" name="Espace réservé du pied de page 1">
            <a:extLst>
              <a:ext uri="{FF2B5EF4-FFF2-40B4-BE49-F238E27FC236}">
                <a16:creationId xmlns:a16="http://schemas.microsoft.com/office/drawing/2014/main" id="{8042ACA4-A793-4314-BD49-61EFA4E64046}"/>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4436359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4" name="Rectangle 3">
            <a:extLst>
              <a:ext uri="{FF2B5EF4-FFF2-40B4-BE49-F238E27FC236}">
                <a16:creationId xmlns:a16="http://schemas.microsoft.com/office/drawing/2014/main" id="{76182C7B-B735-46F0-9BB8-524D671BC87A}"/>
              </a:ext>
            </a:extLst>
          </p:cNvPr>
          <p:cNvSpPr/>
          <p:nvPr/>
        </p:nvSpPr>
        <p:spPr>
          <a:xfrm>
            <a:off x="2274091" y="1152526"/>
            <a:ext cx="7729539" cy="904873"/>
          </a:xfrm>
          <a:prstGeom prst="rect">
            <a:avLst/>
          </a:prstGeom>
          <a:solidFill>
            <a:srgbClr val="C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3600" b="1" dirty="0">
                <a:effectLst>
                  <a:outerShdw blurRad="38100" dist="38100" dir="2700000" algn="tl">
                    <a:srgbClr val="000000">
                      <a:alpha val="43137"/>
                    </a:srgbClr>
                  </a:outerShdw>
                </a:effectLst>
              </a:rPr>
              <a:t>La communication Orale en réunion:</a:t>
            </a:r>
          </a:p>
        </p:txBody>
      </p:sp>
      <p:sp>
        <p:nvSpPr>
          <p:cNvPr id="5" name="Rectangle : coins arrondis 4">
            <a:extLst>
              <a:ext uri="{FF2B5EF4-FFF2-40B4-BE49-F238E27FC236}">
                <a16:creationId xmlns:a16="http://schemas.microsoft.com/office/drawing/2014/main" id="{BE5232ED-9FCB-437F-8B69-5D03E8CF0A70}"/>
              </a:ext>
            </a:extLst>
          </p:cNvPr>
          <p:cNvSpPr/>
          <p:nvPr/>
        </p:nvSpPr>
        <p:spPr>
          <a:xfrm>
            <a:off x="0" y="2276475"/>
            <a:ext cx="12192000" cy="40798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457200" indent="-457200" algn="just">
              <a:buAutoNum type="alphaUcPeriod"/>
            </a:pPr>
            <a:r>
              <a:rPr lang="fr-FR" sz="2800" b="1" dirty="0"/>
              <a:t>L’intérêt de la communication en réunion :</a:t>
            </a:r>
          </a:p>
          <a:p>
            <a:pPr marL="342900" indent="-342900" algn="just">
              <a:buAutoNum type="alphaUcPeriod"/>
            </a:pPr>
            <a:endParaRPr lang="fr-FR" sz="2400" dirty="0"/>
          </a:p>
          <a:p>
            <a:pPr algn="just"/>
            <a:r>
              <a:rPr lang="fr-FR" sz="2400" dirty="0"/>
              <a:t>Ces réunions ont pour objectif de faire le point sur les prises en charges, d’évaluer et de réajuster les actions et d’évoquer les cas difficiles. La concertation en réunion permet une prise en charge globale, adaptée et suivie de la personne aidée. Elle permet à chaque membre de l’équipe de s’impliquer dans le projet du service d’aide à domicile. L’information , par les connaissances qu’elle apporte, à une incidence importante sur les relations dans l’équipe. Toutes perturbation dans la transmission de l’information à des conséquences regrettables.</a:t>
            </a:r>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D91E74D7-603B-4888-B200-0BB9A407F446}"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111</a:t>
            </a:fld>
            <a:endParaRPr lang="fr-FR" dirty="0"/>
          </a:p>
        </p:txBody>
      </p:sp>
      <p:sp>
        <p:nvSpPr>
          <p:cNvPr id="2" name="Espace réservé du pied de page 1">
            <a:extLst>
              <a:ext uri="{FF2B5EF4-FFF2-40B4-BE49-F238E27FC236}">
                <a16:creationId xmlns:a16="http://schemas.microsoft.com/office/drawing/2014/main" id="{A876E55F-36CB-4D05-B4B5-E326A5BE9DA0}"/>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13369320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4" name="Rectangle 3">
            <a:extLst>
              <a:ext uri="{FF2B5EF4-FFF2-40B4-BE49-F238E27FC236}">
                <a16:creationId xmlns:a16="http://schemas.microsoft.com/office/drawing/2014/main" id="{76182C7B-B735-46F0-9BB8-524D671BC87A}"/>
              </a:ext>
            </a:extLst>
          </p:cNvPr>
          <p:cNvSpPr/>
          <p:nvPr/>
        </p:nvSpPr>
        <p:spPr>
          <a:xfrm>
            <a:off x="2274091" y="1152526"/>
            <a:ext cx="7729539" cy="904873"/>
          </a:xfrm>
          <a:prstGeom prst="rect">
            <a:avLst/>
          </a:prstGeom>
          <a:solidFill>
            <a:srgbClr val="C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3600" b="1" dirty="0">
                <a:effectLst>
                  <a:outerShdw blurRad="38100" dist="38100" dir="2700000" algn="tl">
                    <a:srgbClr val="000000">
                      <a:alpha val="43137"/>
                    </a:srgbClr>
                  </a:outerShdw>
                </a:effectLst>
              </a:rPr>
              <a:t>La communication Orale en Réunion :</a:t>
            </a:r>
          </a:p>
        </p:txBody>
      </p:sp>
      <p:sp>
        <p:nvSpPr>
          <p:cNvPr id="5" name="Rectangle : coins arrondis 4">
            <a:extLst>
              <a:ext uri="{FF2B5EF4-FFF2-40B4-BE49-F238E27FC236}">
                <a16:creationId xmlns:a16="http://schemas.microsoft.com/office/drawing/2014/main" id="{BE5232ED-9FCB-437F-8B69-5D03E8CF0A70}"/>
              </a:ext>
            </a:extLst>
          </p:cNvPr>
          <p:cNvSpPr/>
          <p:nvPr/>
        </p:nvSpPr>
        <p:spPr>
          <a:xfrm>
            <a:off x="0" y="2276475"/>
            <a:ext cx="12192000" cy="40798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447675" indent="-447675" algn="just"/>
            <a:r>
              <a:rPr lang="fr-FR" sz="2800" b="1" dirty="0"/>
              <a:t>B. 	La méthodologie pour « prendre la parole » en réunion :</a:t>
            </a:r>
          </a:p>
          <a:p>
            <a:pPr algn="just"/>
            <a:endParaRPr lang="fr-FR" sz="2400" dirty="0"/>
          </a:p>
          <a:p>
            <a:pPr algn="just"/>
            <a:r>
              <a:rPr lang="fr-FR" sz="2400" dirty="0"/>
              <a:t>La communication en réunion n’est pas toujours réalisée dans les structures d’aide à domicile. Toutefois (si elle à lieu), il est important pour celui qui prend la parole :</a:t>
            </a:r>
          </a:p>
          <a:p>
            <a:pPr algn="just"/>
            <a:endParaRPr lang="fr-FR" sz="2400" dirty="0"/>
          </a:p>
          <a:p>
            <a:pPr marL="342900" indent="-342900" algn="just">
              <a:buFont typeface="Wingdings" panose="05000000000000000000" pitchFamily="2" charset="2"/>
              <a:buChar char="Ø"/>
            </a:pPr>
            <a:r>
              <a:rPr lang="fr-FR" sz="2400" dirty="0"/>
              <a:t>D’être synthétique (c’est-à-dire de parler de l’essentiel) ;</a:t>
            </a:r>
          </a:p>
          <a:p>
            <a:pPr marL="342900" indent="-342900" algn="just">
              <a:buFont typeface="Wingdings" panose="05000000000000000000" pitchFamily="2" charset="2"/>
              <a:buChar char="Ø"/>
            </a:pPr>
            <a:r>
              <a:rPr lang="fr-FR" sz="2400" dirty="0"/>
              <a:t>D’utiliser des mots précis et de décrire des faits précis ;</a:t>
            </a:r>
          </a:p>
          <a:p>
            <a:pPr marL="342900" indent="-342900" algn="just">
              <a:buFont typeface="Wingdings" panose="05000000000000000000" pitchFamily="2" charset="2"/>
              <a:buChar char="Ø"/>
            </a:pPr>
            <a:r>
              <a:rPr lang="fr-FR" sz="2400" dirty="0"/>
              <a:t>D’écouter les autres membre de l’équipe, respecter chacun (éviter de couper la parole) ;</a:t>
            </a:r>
          </a:p>
          <a:p>
            <a:pPr marL="342900" indent="-342900" algn="just">
              <a:buFont typeface="Wingdings" panose="05000000000000000000" pitchFamily="2" charset="2"/>
              <a:buChar char="Ø"/>
            </a:pPr>
            <a:r>
              <a:rPr lang="fr-FR" sz="2400" dirty="0"/>
              <a:t>De respecter les limites de compétence de chacun ; (ADVF, AS, IDE, Médecin TTT, etc.) ;</a:t>
            </a:r>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0EAC0A42-C2DA-457D-963F-230CF10A96F1}"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112</a:t>
            </a:fld>
            <a:endParaRPr lang="fr-FR" dirty="0"/>
          </a:p>
        </p:txBody>
      </p:sp>
      <p:sp>
        <p:nvSpPr>
          <p:cNvPr id="2" name="Espace réservé du pied de page 1">
            <a:extLst>
              <a:ext uri="{FF2B5EF4-FFF2-40B4-BE49-F238E27FC236}">
                <a16:creationId xmlns:a16="http://schemas.microsoft.com/office/drawing/2014/main" id="{0BCDDF1B-95BC-494E-AF2B-B91B3502B02C}"/>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19790834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4" name="Rectangle 3">
            <a:extLst>
              <a:ext uri="{FF2B5EF4-FFF2-40B4-BE49-F238E27FC236}">
                <a16:creationId xmlns:a16="http://schemas.microsoft.com/office/drawing/2014/main" id="{76182C7B-B735-46F0-9BB8-524D671BC87A}"/>
              </a:ext>
            </a:extLst>
          </p:cNvPr>
          <p:cNvSpPr/>
          <p:nvPr/>
        </p:nvSpPr>
        <p:spPr>
          <a:xfrm>
            <a:off x="2274091" y="1152526"/>
            <a:ext cx="7729539" cy="904873"/>
          </a:xfrm>
          <a:prstGeom prst="rect">
            <a:avLst/>
          </a:prstGeom>
          <a:solidFill>
            <a:srgbClr val="C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3600" b="1" dirty="0">
                <a:effectLst>
                  <a:outerShdw blurRad="38100" dist="38100" dir="2700000" algn="tl">
                    <a:srgbClr val="000000">
                      <a:alpha val="43137"/>
                    </a:srgbClr>
                  </a:outerShdw>
                </a:effectLst>
              </a:rPr>
              <a:t>La communication Orale en Réunion :</a:t>
            </a:r>
          </a:p>
        </p:txBody>
      </p:sp>
      <p:sp>
        <p:nvSpPr>
          <p:cNvPr id="5" name="Rectangle : coins arrondis 4">
            <a:extLst>
              <a:ext uri="{FF2B5EF4-FFF2-40B4-BE49-F238E27FC236}">
                <a16:creationId xmlns:a16="http://schemas.microsoft.com/office/drawing/2014/main" id="{BE5232ED-9FCB-437F-8B69-5D03E8CF0A70}"/>
              </a:ext>
            </a:extLst>
          </p:cNvPr>
          <p:cNvSpPr/>
          <p:nvPr/>
        </p:nvSpPr>
        <p:spPr>
          <a:xfrm>
            <a:off x="0" y="2276475"/>
            <a:ext cx="12192000" cy="40798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342900" indent="-342900" algn="just">
              <a:buFont typeface="Wingdings" panose="05000000000000000000" pitchFamily="2" charset="2"/>
              <a:buChar char="Ø"/>
            </a:pPr>
            <a:r>
              <a:rPr lang="fr-FR" sz="2400" dirty="0"/>
              <a:t>De soigner le ton de sa voix, l’articulation des mots, le débits des paroles… ;</a:t>
            </a:r>
          </a:p>
          <a:p>
            <a:pPr marL="342900" indent="-342900" algn="just">
              <a:buFont typeface="Wingdings" panose="05000000000000000000" pitchFamily="2" charset="2"/>
              <a:buChar char="Ø"/>
            </a:pPr>
            <a:r>
              <a:rPr lang="fr-FR" sz="2400" dirty="0"/>
              <a:t>De soigner son expression verbale (vocabulaire correcte) ;</a:t>
            </a:r>
          </a:p>
          <a:p>
            <a:pPr marL="342900" indent="-342900" algn="just">
              <a:buFont typeface="Wingdings" panose="05000000000000000000" pitchFamily="2" charset="2"/>
              <a:buChar char="Ø"/>
            </a:pPr>
            <a:endParaRPr lang="fr-FR" sz="2400" dirty="0"/>
          </a:p>
          <a:p>
            <a:pPr marL="342900" indent="-342900" algn="just">
              <a:buFont typeface="Wingdings" panose="05000000000000000000" pitchFamily="2" charset="2"/>
              <a:buChar char="Ø"/>
            </a:pPr>
            <a:r>
              <a:rPr lang="fr-FR" sz="2400" dirty="0"/>
              <a:t>D’être attentif à l’expression non verbale : il doit renforcer le contenu de ce qui est dit. Il faut savoir modifier ses attitudes (se lever, se déplacer) ;</a:t>
            </a:r>
          </a:p>
          <a:p>
            <a:pPr marL="342900" indent="-342900" algn="just">
              <a:buFont typeface="Wingdings" panose="05000000000000000000" pitchFamily="2" charset="2"/>
              <a:buChar char="Ø"/>
            </a:pPr>
            <a:r>
              <a:rPr lang="fr-FR" sz="2400" dirty="0"/>
              <a:t>De regarder ses auditeurs : à la maitrise de ma parole, il est indispensable d’associer celle du regard. Le regard est le lien entre celui qui parle et celui (ou ceux) au(x) quel(s) il s’adresse. Il garantit l’efficacité de la communication</a:t>
            </a:r>
          </a:p>
          <a:p>
            <a:pPr marL="342900" indent="-342900" algn="just">
              <a:buFont typeface="Wingdings" panose="05000000000000000000" pitchFamily="2" charset="2"/>
              <a:buChar char="Ø"/>
            </a:pPr>
            <a:r>
              <a:rPr lang="fr-FR" sz="2400" dirty="0"/>
              <a:t>D’utiliser un « vocabulaire commun », un même langage construit une équipe, le langage professionnel adapté.</a:t>
            </a:r>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394332B9-4EAA-4B93-BD34-9C2B1EB10169}"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113</a:t>
            </a:fld>
            <a:endParaRPr lang="fr-FR" dirty="0"/>
          </a:p>
        </p:txBody>
      </p:sp>
      <p:sp>
        <p:nvSpPr>
          <p:cNvPr id="2" name="Espace réservé du pied de page 1">
            <a:extLst>
              <a:ext uri="{FF2B5EF4-FFF2-40B4-BE49-F238E27FC236}">
                <a16:creationId xmlns:a16="http://schemas.microsoft.com/office/drawing/2014/main" id="{3BFB9148-64EA-46E9-A76F-92BABFA08146}"/>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34715170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4" name="Rectangle 3">
            <a:extLst>
              <a:ext uri="{FF2B5EF4-FFF2-40B4-BE49-F238E27FC236}">
                <a16:creationId xmlns:a16="http://schemas.microsoft.com/office/drawing/2014/main" id="{76182C7B-B735-46F0-9BB8-524D671BC87A}"/>
              </a:ext>
            </a:extLst>
          </p:cNvPr>
          <p:cNvSpPr/>
          <p:nvPr/>
        </p:nvSpPr>
        <p:spPr>
          <a:xfrm>
            <a:off x="2274091" y="1152526"/>
            <a:ext cx="7729539" cy="904873"/>
          </a:xfrm>
          <a:prstGeom prst="rect">
            <a:avLst/>
          </a:prstGeom>
          <a:solidFill>
            <a:srgbClr val="C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3600" b="1" dirty="0">
                <a:effectLst>
                  <a:outerShdw blurRad="38100" dist="38100" dir="2700000" algn="tl">
                    <a:srgbClr val="000000">
                      <a:alpha val="43137"/>
                    </a:srgbClr>
                  </a:outerShdw>
                </a:effectLst>
              </a:rPr>
              <a:t>La communication Orale en Réunion :</a:t>
            </a:r>
          </a:p>
        </p:txBody>
      </p:sp>
      <p:sp>
        <p:nvSpPr>
          <p:cNvPr id="5" name="Rectangle : coins arrondis 4">
            <a:extLst>
              <a:ext uri="{FF2B5EF4-FFF2-40B4-BE49-F238E27FC236}">
                <a16:creationId xmlns:a16="http://schemas.microsoft.com/office/drawing/2014/main" id="{BE5232ED-9FCB-437F-8B69-5D03E8CF0A70}"/>
              </a:ext>
            </a:extLst>
          </p:cNvPr>
          <p:cNvSpPr/>
          <p:nvPr/>
        </p:nvSpPr>
        <p:spPr>
          <a:xfrm>
            <a:off x="0" y="2276475"/>
            <a:ext cx="12192000" cy="40798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447675" indent="-447675" algn="just"/>
            <a:r>
              <a:rPr lang="fr-FR" sz="2800" b="1" dirty="0"/>
              <a:t>C. 	La difficulté à « prendre la parole » en réunion :</a:t>
            </a:r>
          </a:p>
          <a:p>
            <a:pPr algn="just"/>
            <a:endParaRPr lang="fr-FR" sz="2400" dirty="0"/>
          </a:p>
          <a:p>
            <a:pPr algn="just"/>
            <a:r>
              <a:rPr lang="fr-FR" sz="2400" dirty="0"/>
              <a:t>Certains participants ont des difficultés à prendre la parole dans un groupe. Pourquoi ?</a:t>
            </a:r>
          </a:p>
          <a:p>
            <a:pPr algn="just"/>
            <a:endParaRPr lang="fr-FR" sz="2400" dirty="0"/>
          </a:p>
          <a:p>
            <a:pPr marL="342900" indent="-342900" algn="just">
              <a:buFont typeface="Wingdings" panose="05000000000000000000" pitchFamily="2" charset="2"/>
              <a:buChar char="Ø"/>
            </a:pPr>
            <a:r>
              <a:rPr lang="fr-FR" sz="2400" dirty="0"/>
              <a:t>Ils n’ont rien a dire parce qu’ils sont d’accord, parce qu’ils ne sont pas concernés… ;</a:t>
            </a:r>
          </a:p>
          <a:p>
            <a:pPr marL="342900" indent="-342900" algn="just">
              <a:buFont typeface="Wingdings" panose="05000000000000000000" pitchFamily="2" charset="2"/>
              <a:buChar char="Ø"/>
            </a:pPr>
            <a:r>
              <a:rPr lang="fr-FR" sz="2400" dirty="0"/>
              <a:t>Ils ne peuvent pas parler parce qu’ils ne savent pas ou croient ne pas savoir, parce qu’ils n’ont pas le vocabulaire ou croient ne pas l’avoir, parce qu’ils ne sont pas écoutés ou croient ne pas l’être… .</a:t>
            </a:r>
          </a:p>
          <a:p>
            <a:pPr marL="342900" indent="-342900" algn="just">
              <a:buFont typeface="Wingdings" panose="05000000000000000000" pitchFamily="2" charset="2"/>
              <a:buChar char="Ø"/>
            </a:pPr>
            <a:endParaRPr lang="fr-FR" sz="2400" dirty="0"/>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A02A5754-2315-46FA-BB81-A4E2C25C2BFD}"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114</a:t>
            </a:fld>
            <a:endParaRPr lang="fr-FR" dirty="0"/>
          </a:p>
        </p:txBody>
      </p:sp>
      <p:sp>
        <p:nvSpPr>
          <p:cNvPr id="2" name="Espace réservé du pied de page 1">
            <a:extLst>
              <a:ext uri="{FF2B5EF4-FFF2-40B4-BE49-F238E27FC236}">
                <a16:creationId xmlns:a16="http://schemas.microsoft.com/office/drawing/2014/main" id="{4DEFA9C1-8239-4917-868A-C42B4B26E124}"/>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25296915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4" name="Rectangle 3">
            <a:extLst>
              <a:ext uri="{FF2B5EF4-FFF2-40B4-BE49-F238E27FC236}">
                <a16:creationId xmlns:a16="http://schemas.microsoft.com/office/drawing/2014/main" id="{76182C7B-B735-46F0-9BB8-524D671BC87A}"/>
              </a:ext>
            </a:extLst>
          </p:cNvPr>
          <p:cNvSpPr/>
          <p:nvPr/>
        </p:nvSpPr>
        <p:spPr>
          <a:xfrm>
            <a:off x="2274091" y="1152526"/>
            <a:ext cx="7729539" cy="904873"/>
          </a:xfrm>
          <a:prstGeom prst="rect">
            <a:avLst/>
          </a:prstGeom>
          <a:solidFill>
            <a:srgbClr val="C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3600" b="1" dirty="0">
                <a:effectLst>
                  <a:outerShdw blurRad="38100" dist="38100" dir="2700000" algn="tl">
                    <a:srgbClr val="000000">
                      <a:alpha val="43137"/>
                    </a:srgbClr>
                  </a:outerShdw>
                </a:effectLst>
              </a:rPr>
              <a:t>La communication Orale en Réunion :</a:t>
            </a:r>
          </a:p>
        </p:txBody>
      </p:sp>
      <p:sp>
        <p:nvSpPr>
          <p:cNvPr id="5" name="Rectangle : coins arrondis 4">
            <a:extLst>
              <a:ext uri="{FF2B5EF4-FFF2-40B4-BE49-F238E27FC236}">
                <a16:creationId xmlns:a16="http://schemas.microsoft.com/office/drawing/2014/main" id="{BE5232ED-9FCB-437F-8B69-5D03E8CF0A70}"/>
              </a:ext>
            </a:extLst>
          </p:cNvPr>
          <p:cNvSpPr/>
          <p:nvPr/>
        </p:nvSpPr>
        <p:spPr>
          <a:xfrm>
            <a:off x="0" y="2276475"/>
            <a:ext cx="12192000" cy="40798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447675" indent="-447675" algn="just"/>
            <a:r>
              <a:rPr lang="fr-FR" sz="2800" b="1" dirty="0"/>
              <a:t>D. 	L’intervention positive en réunion :</a:t>
            </a:r>
          </a:p>
          <a:p>
            <a:pPr algn="just"/>
            <a:endParaRPr lang="fr-FR" sz="2400" dirty="0"/>
          </a:p>
          <a:p>
            <a:pPr algn="just"/>
            <a:r>
              <a:rPr lang="fr-FR" sz="2400" dirty="0"/>
              <a:t>On peut distinguer deux catégories d’interventions (les positives et les négatives) ;</a:t>
            </a:r>
          </a:p>
          <a:p>
            <a:pPr algn="just"/>
            <a:r>
              <a:rPr lang="fr-FR" sz="2400" dirty="0"/>
              <a:t>Avoir une attitude positive, c’est aussi avoir la volonté d’aboutir. Citons quelques attitudes positives pour que le groupe soit productif. Il faut que certaines règles soient respectées par les participants. Il faut savoir :</a:t>
            </a:r>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80154C4E-AD97-4F3A-A9B3-7535DA035685}"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115</a:t>
            </a:fld>
            <a:endParaRPr lang="fr-FR" dirty="0"/>
          </a:p>
        </p:txBody>
      </p:sp>
      <p:sp>
        <p:nvSpPr>
          <p:cNvPr id="2" name="Espace réservé du pied de page 1">
            <a:extLst>
              <a:ext uri="{FF2B5EF4-FFF2-40B4-BE49-F238E27FC236}">
                <a16:creationId xmlns:a16="http://schemas.microsoft.com/office/drawing/2014/main" id="{0F0033BD-2262-4BBD-A600-336C9A12E6B2}"/>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20739406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4" name="Rectangle 3">
            <a:extLst>
              <a:ext uri="{FF2B5EF4-FFF2-40B4-BE49-F238E27FC236}">
                <a16:creationId xmlns:a16="http://schemas.microsoft.com/office/drawing/2014/main" id="{76182C7B-B735-46F0-9BB8-524D671BC87A}"/>
              </a:ext>
            </a:extLst>
          </p:cNvPr>
          <p:cNvSpPr/>
          <p:nvPr/>
        </p:nvSpPr>
        <p:spPr>
          <a:xfrm>
            <a:off x="2274091" y="1152526"/>
            <a:ext cx="7729539" cy="904873"/>
          </a:xfrm>
          <a:prstGeom prst="rect">
            <a:avLst/>
          </a:prstGeom>
          <a:solidFill>
            <a:srgbClr val="C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3600" b="1" dirty="0">
                <a:effectLst>
                  <a:outerShdw blurRad="38100" dist="38100" dir="2700000" algn="tl">
                    <a:srgbClr val="000000">
                      <a:alpha val="43137"/>
                    </a:srgbClr>
                  </a:outerShdw>
                </a:effectLst>
              </a:rPr>
              <a:t>La communication Orale en Réunion :</a:t>
            </a:r>
          </a:p>
        </p:txBody>
      </p:sp>
      <p:sp>
        <p:nvSpPr>
          <p:cNvPr id="5" name="Rectangle : coins arrondis 4">
            <a:extLst>
              <a:ext uri="{FF2B5EF4-FFF2-40B4-BE49-F238E27FC236}">
                <a16:creationId xmlns:a16="http://schemas.microsoft.com/office/drawing/2014/main" id="{BE5232ED-9FCB-437F-8B69-5D03E8CF0A70}"/>
              </a:ext>
            </a:extLst>
          </p:cNvPr>
          <p:cNvSpPr/>
          <p:nvPr/>
        </p:nvSpPr>
        <p:spPr>
          <a:xfrm>
            <a:off x="0" y="2276475"/>
            <a:ext cx="12192000" cy="40798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342900" indent="-342900" algn="just">
              <a:buFont typeface="Wingdings" panose="05000000000000000000" pitchFamily="2" charset="2"/>
              <a:buChar char="Ø"/>
            </a:pPr>
            <a:r>
              <a:rPr lang="fr-FR" sz="2400" dirty="0"/>
              <a:t>Manifester de la solidarité ;</a:t>
            </a:r>
          </a:p>
          <a:p>
            <a:pPr marL="342900" indent="-342900" algn="just">
              <a:buFont typeface="Wingdings" panose="05000000000000000000" pitchFamily="2" charset="2"/>
              <a:buChar char="Ø"/>
            </a:pPr>
            <a:r>
              <a:rPr lang="fr-FR" sz="2400" dirty="0"/>
              <a:t>Réduire les tension ;</a:t>
            </a:r>
          </a:p>
          <a:p>
            <a:pPr marL="342900" indent="-342900" algn="just">
              <a:buFont typeface="Wingdings" panose="05000000000000000000" pitchFamily="2" charset="2"/>
              <a:buChar char="Ø"/>
            </a:pPr>
            <a:r>
              <a:rPr lang="fr-FR" sz="2400" dirty="0"/>
              <a:t>Être coopératif :</a:t>
            </a:r>
          </a:p>
          <a:p>
            <a:pPr marL="342900" indent="-342900" algn="just">
              <a:buFont typeface="Wingdings" panose="05000000000000000000" pitchFamily="2" charset="2"/>
              <a:buChar char="Ø"/>
            </a:pPr>
            <a:r>
              <a:rPr lang="fr-FR" sz="2400" dirty="0"/>
              <a:t>Écouter ;</a:t>
            </a:r>
          </a:p>
          <a:p>
            <a:pPr marL="342900" indent="-342900" algn="just">
              <a:buFont typeface="Wingdings" panose="05000000000000000000" pitchFamily="2" charset="2"/>
              <a:buChar char="Ø"/>
            </a:pPr>
            <a:r>
              <a:rPr lang="fr-FR" sz="2400" dirty="0"/>
              <a:t>Ne pas couper la paroles ;</a:t>
            </a:r>
          </a:p>
          <a:p>
            <a:pPr marL="342900" indent="-342900" algn="just">
              <a:buFont typeface="Wingdings" panose="05000000000000000000" pitchFamily="2" charset="2"/>
              <a:buChar char="Ø"/>
            </a:pPr>
            <a:r>
              <a:rPr lang="fr-FR" sz="2400" dirty="0"/>
              <a:t>Éviter la critique, la mise en cause de la personne ;</a:t>
            </a:r>
          </a:p>
          <a:p>
            <a:pPr marL="342900" indent="-342900" algn="just">
              <a:buFont typeface="Wingdings" panose="05000000000000000000" pitchFamily="2" charset="2"/>
              <a:buChar char="Ø"/>
            </a:pPr>
            <a:r>
              <a:rPr lang="fr-FR" sz="2400" dirty="0"/>
              <a:t>Éviter les jugements de valeurs ;</a:t>
            </a:r>
          </a:p>
          <a:p>
            <a:pPr marL="342900" indent="-342900" algn="just">
              <a:buFont typeface="Wingdings" panose="05000000000000000000" pitchFamily="2" charset="2"/>
              <a:buChar char="Ø"/>
            </a:pPr>
            <a:r>
              <a:rPr lang="fr-FR" sz="2400" dirty="0"/>
              <a:t>Respectueux ;</a:t>
            </a:r>
          </a:p>
          <a:p>
            <a:pPr marL="342900" indent="-342900" algn="just">
              <a:buFont typeface="Wingdings" panose="05000000000000000000" pitchFamily="2" charset="2"/>
              <a:buChar char="Ø"/>
            </a:pPr>
            <a:r>
              <a:rPr lang="fr-FR" sz="2400" dirty="0"/>
              <a:t>Compréhensif (car personne ne travail pareil, mais on travail tous dans un même but).</a:t>
            </a:r>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55CB7766-5D30-45AD-93D5-2EEED61F23AF}"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116</a:t>
            </a:fld>
            <a:endParaRPr lang="fr-FR" dirty="0"/>
          </a:p>
        </p:txBody>
      </p:sp>
      <p:sp>
        <p:nvSpPr>
          <p:cNvPr id="6" name="Espace réservé du pied de page 5">
            <a:extLst>
              <a:ext uri="{FF2B5EF4-FFF2-40B4-BE49-F238E27FC236}">
                <a16:creationId xmlns:a16="http://schemas.microsoft.com/office/drawing/2014/main" id="{9AF9956B-95E9-4B11-A6F9-389F76BEE4C6}"/>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14289078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5" name="Rectangle : coins arrondis 4">
            <a:extLst>
              <a:ext uri="{FF2B5EF4-FFF2-40B4-BE49-F238E27FC236}">
                <a16:creationId xmlns:a16="http://schemas.microsoft.com/office/drawing/2014/main" id="{BE5232ED-9FCB-437F-8B69-5D03E8CF0A70}"/>
              </a:ext>
            </a:extLst>
          </p:cNvPr>
          <p:cNvSpPr/>
          <p:nvPr/>
        </p:nvSpPr>
        <p:spPr>
          <a:xfrm>
            <a:off x="-4763" y="2314576"/>
            <a:ext cx="12191999" cy="393382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a:p>
            <a:pPr marL="457200" indent="-457200">
              <a:buAutoNum type="arabicPeriod"/>
            </a:pPr>
            <a:r>
              <a:rPr lang="fr-FR" sz="2400" b="1" dirty="0"/>
              <a:t>Se motiver </a:t>
            </a:r>
            <a:r>
              <a:rPr lang="fr-FR" sz="2400" dirty="0"/>
              <a:t>(même si l’orateur n’est pas passionnant).</a:t>
            </a:r>
            <a:br>
              <a:rPr lang="fr-FR" sz="2400" dirty="0"/>
            </a:br>
            <a:r>
              <a:rPr lang="fr-FR" sz="2400" dirty="0"/>
              <a:t>L’auditeur doit savoir dire : « Ce que j’écoute me permettra d’améliorer mes compétences dans tel domaines, je dois donc faire l’effort d’être attentif, de m’intéresser à ce qu’il dit, ainsi je retiendrais mieux ».</a:t>
            </a:r>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A1D6794A-777D-4547-9221-4200F5CDC735}"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117</a:t>
            </a:fld>
            <a:endParaRPr lang="fr-FR" dirty="0"/>
          </a:p>
        </p:txBody>
      </p:sp>
      <p:sp>
        <p:nvSpPr>
          <p:cNvPr id="2" name="Rectangle 1">
            <a:extLst>
              <a:ext uri="{FF2B5EF4-FFF2-40B4-BE49-F238E27FC236}">
                <a16:creationId xmlns:a16="http://schemas.microsoft.com/office/drawing/2014/main" id="{2CE1961E-39A1-44AB-9372-7AB4CBD6A630}"/>
              </a:ext>
            </a:extLst>
          </p:cNvPr>
          <p:cNvSpPr/>
          <p:nvPr/>
        </p:nvSpPr>
        <p:spPr>
          <a:xfrm>
            <a:off x="2274091" y="1152526"/>
            <a:ext cx="7729539" cy="904873"/>
          </a:xfrm>
          <a:prstGeom prst="rect">
            <a:avLst/>
          </a:prstGeom>
          <a:solidFill>
            <a:srgbClr val="C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3600" b="1" dirty="0">
                <a:effectLst>
                  <a:outerShdw blurRad="38100" dist="38100" dir="2700000" algn="tl">
                    <a:srgbClr val="000000">
                      <a:alpha val="43137"/>
                    </a:srgbClr>
                  </a:outerShdw>
                </a:effectLst>
              </a:rPr>
              <a:t>La communication Orale en Réunion :</a:t>
            </a:r>
          </a:p>
        </p:txBody>
      </p:sp>
      <p:sp>
        <p:nvSpPr>
          <p:cNvPr id="3" name="ZoneTexte 2">
            <a:extLst>
              <a:ext uri="{FF2B5EF4-FFF2-40B4-BE49-F238E27FC236}">
                <a16:creationId xmlns:a16="http://schemas.microsoft.com/office/drawing/2014/main" id="{25A31CD8-FFF0-4C1D-8221-0B551A6A3C8F}"/>
              </a:ext>
            </a:extLst>
          </p:cNvPr>
          <p:cNvSpPr txBox="1"/>
          <p:nvPr/>
        </p:nvSpPr>
        <p:spPr>
          <a:xfrm>
            <a:off x="2438397" y="2438727"/>
            <a:ext cx="7400925" cy="523220"/>
          </a:xfrm>
          <a:prstGeom prst="rect">
            <a:avLst/>
          </a:prstGeom>
          <a:noFill/>
        </p:spPr>
        <p:txBody>
          <a:bodyPr wrap="square" rtlCol="0">
            <a:spAutoFit/>
          </a:bodyPr>
          <a:lstStyle/>
          <a:p>
            <a:pPr algn="ctr"/>
            <a:r>
              <a:rPr lang="fr-FR" sz="2800" dirty="0">
                <a:solidFill>
                  <a:schemeClr val="dk1"/>
                </a:solidFill>
              </a:rPr>
              <a:t>Rôle de l’ADVF (en position d’auditeur en réunion)</a:t>
            </a:r>
          </a:p>
        </p:txBody>
      </p:sp>
      <p:sp>
        <p:nvSpPr>
          <p:cNvPr id="6" name="Espace réservé du pied de page 5">
            <a:extLst>
              <a:ext uri="{FF2B5EF4-FFF2-40B4-BE49-F238E27FC236}">
                <a16:creationId xmlns:a16="http://schemas.microsoft.com/office/drawing/2014/main" id="{49A61D50-DB86-4150-971B-9288C53F2363}"/>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19479078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5" name="Rectangle : coins arrondis 4">
            <a:extLst>
              <a:ext uri="{FF2B5EF4-FFF2-40B4-BE49-F238E27FC236}">
                <a16:creationId xmlns:a16="http://schemas.microsoft.com/office/drawing/2014/main" id="{BE5232ED-9FCB-437F-8B69-5D03E8CF0A70}"/>
              </a:ext>
            </a:extLst>
          </p:cNvPr>
          <p:cNvSpPr/>
          <p:nvPr/>
        </p:nvSpPr>
        <p:spPr>
          <a:xfrm>
            <a:off x="0" y="2324101"/>
            <a:ext cx="12191999" cy="393382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457200" indent="-457200">
              <a:buAutoNum type="arabicPeriod"/>
            </a:pPr>
            <a:endParaRPr lang="fr-FR" sz="2400" b="1" dirty="0"/>
          </a:p>
          <a:p>
            <a:pPr marL="457200" indent="-457200">
              <a:buFont typeface="+mj-lt"/>
              <a:buAutoNum type="arabicPeriod" startAt="2"/>
            </a:pPr>
            <a:r>
              <a:rPr lang="fr-FR" sz="2400" b="1" dirty="0"/>
              <a:t>Se responsabiliser, se discipliner.</a:t>
            </a:r>
            <a:br>
              <a:rPr lang="fr-FR" sz="2400" dirty="0"/>
            </a:br>
            <a:r>
              <a:rPr lang="fr-FR" sz="2400" dirty="0"/>
              <a:t>Nous avons vu toutes les attitudes positives à adopter en groupe de travail. Il faudra donc lutter contre toutes les tendances au bavardage, à la mise en cause des personnes. Respecter celui qui parle, c’est ne pas lui couper la parole, c’est savoir parler dans un temps bref et concis afin de respecter le temps de parole des autres collègues. Il faut donc se responsabiliser, se discipliner, c’est un travail de longue haleine pour ceux qui n’y sont pas prêts du fait de leur personnalité.</a:t>
            </a:r>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FFB614CA-094A-4ABE-89F9-F500C99F4E9E}"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118</a:t>
            </a:fld>
            <a:endParaRPr lang="fr-FR" dirty="0"/>
          </a:p>
        </p:txBody>
      </p:sp>
      <p:sp>
        <p:nvSpPr>
          <p:cNvPr id="2" name="Rectangle 1">
            <a:extLst>
              <a:ext uri="{FF2B5EF4-FFF2-40B4-BE49-F238E27FC236}">
                <a16:creationId xmlns:a16="http://schemas.microsoft.com/office/drawing/2014/main" id="{2CE1961E-39A1-44AB-9372-7AB4CBD6A630}"/>
              </a:ext>
            </a:extLst>
          </p:cNvPr>
          <p:cNvSpPr/>
          <p:nvPr/>
        </p:nvSpPr>
        <p:spPr>
          <a:xfrm>
            <a:off x="2274091" y="1152526"/>
            <a:ext cx="7729539" cy="904873"/>
          </a:xfrm>
          <a:prstGeom prst="rect">
            <a:avLst/>
          </a:prstGeom>
          <a:solidFill>
            <a:srgbClr val="C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3600" b="1" dirty="0">
                <a:effectLst>
                  <a:outerShdw blurRad="38100" dist="38100" dir="2700000" algn="tl">
                    <a:srgbClr val="000000">
                      <a:alpha val="43137"/>
                    </a:srgbClr>
                  </a:outerShdw>
                </a:effectLst>
              </a:rPr>
              <a:t>La communication Orale en Réunion :</a:t>
            </a:r>
          </a:p>
        </p:txBody>
      </p:sp>
      <p:sp>
        <p:nvSpPr>
          <p:cNvPr id="3" name="ZoneTexte 2">
            <a:extLst>
              <a:ext uri="{FF2B5EF4-FFF2-40B4-BE49-F238E27FC236}">
                <a16:creationId xmlns:a16="http://schemas.microsoft.com/office/drawing/2014/main" id="{FBC9EFD9-56A0-422F-B188-36D5B3AFCAB0}"/>
              </a:ext>
            </a:extLst>
          </p:cNvPr>
          <p:cNvSpPr txBox="1"/>
          <p:nvPr/>
        </p:nvSpPr>
        <p:spPr>
          <a:xfrm>
            <a:off x="2438397" y="2438727"/>
            <a:ext cx="7400925" cy="523220"/>
          </a:xfrm>
          <a:prstGeom prst="rect">
            <a:avLst/>
          </a:prstGeom>
          <a:noFill/>
        </p:spPr>
        <p:txBody>
          <a:bodyPr wrap="square" rtlCol="0">
            <a:spAutoFit/>
          </a:bodyPr>
          <a:lstStyle/>
          <a:p>
            <a:pPr algn="ctr"/>
            <a:r>
              <a:rPr lang="fr-FR" sz="2800" dirty="0">
                <a:solidFill>
                  <a:schemeClr val="dk1"/>
                </a:solidFill>
              </a:rPr>
              <a:t>Rôle de l’ADVF (en position d’auditeur en réunion)</a:t>
            </a:r>
          </a:p>
        </p:txBody>
      </p:sp>
      <p:sp>
        <p:nvSpPr>
          <p:cNvPr id="4" name="Espace réservé du pied de page 3">
            <a:extLst>
              <a:ext uri="{FF2B5EF4-FFF2-40B4-BE49-F238E27FC236}">
                <a16:creationId xmlns:a16="http://schemas.microsoft.com/office/drawing/2014/main" id="{9BC43290-8E9A-401F-9107-9BB0AADD3202}"/>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40651894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F246BD-6961-4FA1-A072-FF47D5AB7650}"/>
              </a:ext>
            </a:extLst>
          </p:cNvPr>
          <p:cNvSpPr>
            <a:spLocks noGrp="1"/>
          </p:cNvSpPr>
          <p:nvPr>
            <p:ph type="title"/>
          </p:nvPr>
        </p:nvSpPr>
        <p:spPr/>
        <p:txBody>
          <a:bodyPr/>
          <a:lstStyle/>
          <a:p>
            <a:pPr algn="ctr"/>
            <a:r>
              <a:rPr lang="fr-FR" sz="4000" b="1" dirty="0"/>
              <a:t>L’Assistant De Vie aux Familles</a:t>
            </a:r>
          </a:p>
        </p:txBody>
      </p:sp>
      <p:sp>
        <p:nvSpPr>
          <p:cNvPr id="3" name="Espace réservé du contenu 2">
            <a:extLst>
              <a:ext uri="{FF2B5EF4-FFF2-40B4-BE49-F238E27FC236}">
                <a16:creationId xmlns:a16="http://schemas.microsoft.com/office/drawing/2014/main" id="{9314B3C4-6221-49FC-928B-4E4423B9EF8C}"/>
              </a:ext>
            </a:extLst>
          </p:cNvPr>
          <p:cNvSpPr>
            <a:spLocks noGrp="1"/>
          </p:cNvSpPr>
          <p:nvPr>
            <p:ph idx="1"/>
          </p:nvPr>
        </p:nvSpPr>
        <p:spPr>
          <a:xfrm>
            <a:off x="4768849" y="987425"/>
            <a:ext cx="7423151" cy="2840759"/>
          </a:xfrm>
        </p:spPr>
        <p:txBody>
          <a:bodyPr>
            <a:normAutofit lnSpcReduction="10000"/>
          </a:bodyPr>
          <a:lstStyle/>
          <a:p>
            <a:r>
              <a:rPr lang="fr-FR" sz="3600" dirty="0"/>
              <a:t>Comment ?</a:t>
            </a:r>
          </a:p>
          <a:p>
            <a:pPr marL="0" indent="0">
              <a:buNone/>
            </a:pPr>
            <a:endParaRPr lang="fr-FR" sz="900" dirty="0"/>
          </a:p>
          <a:p>
            <a:pPr marL="457200" indent="-457200">
              <a:buFont typeface="+mj-lt"/>
              <a:buAutoNum type="arabicPeriod" startAt="3"/>
            </a:pPr>
            <a:r>
              <a:rPr lang="fr-FR" sz="2400" b="1" dirty="0"/>
              <a:t>Accorder la communication verbale à la communication non verbale.</a:t>
            </a:r>
            <a:br>
              <a:rPr lang="fr-FR" sz="2400" dirty="0"/>
            </a:br>
            <a:r>
              <a:rPr lang="fr-FR" sz="2400" dirty="0"/>
              <a:t>La communication non verbale signifie que l’on communique avec le langage mais aussi avec les gestes, le visage, les postures. Une bonne communication réunit l’ensemble de ces moyens.</a:t>
            </a:r>
          </a:p>
          <a:p>
            <a:pPr marL="0" indent="0">
              <a:buNone/>
            </a:pPr>
            <a:endParaRPr lang="fr-FR" sz="2400" dirty="0"/>
          </a:p>
        </p:txBody>
      </p:sp>
      <p:sp>
        <p:nvSpPr>
          <p:cNvPr id="4" name="Espace réservé du texte 3">
            <a:extLst>
              <a:ext uri="{FF2B5EF4-FFF2-40B4-BE49-F238E27FC236}">
                <a16:creationId xmlns:a16="http://schemas.microsoft.com/office/drawing/2014/main" id="{45306491-2527-49B3-873A-5CB3B199A1EC}"/>
              </a:ext>
            </a:extLst>
          </p:cNvPr>
          <p:cNvSpPr>
            <a:spLocks noGrp="1"/>
          </p:cNvSpPr>
          <p:nvPr>
            <p:ph type="body" sz="half" idx="2"/>
          </p:nvPr>
        </p:nvSpPr>
        <p:spPr>
          <a:xfrm>
            <a:off x="836612" y="2189018"/>
            <a:ext cx="3932237" cy="4064000"/>
          </a:xfrm>
        </p:spPr>
        <p:txBody>
          <a:bodyPr>
            <a:normAutofit/>
          </a:bodyPr>
          <a:lstStyle/>
          <a:p>
            <a:pPr algn="ctr"/>
            <a:r>
              <a:rPr lang="fr-FR" sz="2400" b="1" dirty="0"/>
              <a:t>Et pour </a:t>
            </a:r>
            <a:r>
              <a:rPr lang="fr-FR" sz="2400" b="1"/>
              <a:t>finir avec </a:t>
            </a:r>
            <a:br>
              <a:rPr lang="fr-FR" sz="2400" b="1"/>
            </a:br>
            <a:r>
              <a:rPr lang="fr-FR" sz="2400" b="1"/>
              <a:t>la </a:t>
            </a:r>
            <a:r>
              <a:rPr lang="fr-FR" sz="2400" b="1" dirty="0"/>
              <a:t>méthode : QQQOCP</a:t>
            </a:r>
          </a:p>
          <a:p>
            <a:endParaRPr lang="fr-FR" dirty="0"/>
          </a:p>
          <a:p>
            <a:pPr marL="571500" indent="-571500">
              <a:buFont typeface="Wingdings" panose="05000000000000000000" pitchFamily="2" charset="2"/>
              <a:buChar char="Ø"/>
            </a:pPr>
            <a:r>
              <a:rPr lang="fr-FR" sz="2400" dirty="0"/>
              <a:t>Quoi ?</a:t>
            </a:r>
          </a:p>
          <a:p>
            <a:pPr marL="571500" indent="-571500">
              <a:buFont typeface="Wingdings" panose="05000000000000000000" pitchFamily="2" charset="2"/>
              <a:buChar char="Ø"/>
            </a:pPr>
            <a:r>
              <a:rPr lang="fr-FR" sz="2400" dirty="0"/>
              <a:t>Qui  ?</a:t>
            </a:r>
          </a:p>
          <a:p>
            <a:pPr marL="571500" indent="-571500">
              <a:buFont typeface="Wingdings" panose="05000000000000000000" pitchFamily="2" charset="2"/>
              <a:buChar char="Ø"/>
            </a:pPr>
            <a:r>
              <a:rPr lang="fr-FR" sz="2400" dirty="0"/>
              <a:t>Quand ?</a:t>
            </a:r>
          </a:p>
          <a:p>
            <a:pPr marL="571500" indent="-571500">
              <a:buFont typeface="Wingdings" panose="05000000000000000000" pitchFamily="2" charset="2"/>
              <a:buChar char="Ø"/>
            </a:pPr>
            <a:r>
              <a:rPr lang="fr-FR" sz="2400" dirty="0"/>
              <a:t>Ou ?</a:t>
            </a:r>
          </a:p>
          <a:p>
            <a:pPr marL="571500" indent="-571500">
              <a:buFont typeface="Wingdings" panose="05000000000000000000" pitchFamily="2" charset="2"/>
              <a:buChar char="Ø"/>
            </a:pPr>
            <a:r>
              <a:rPr lang="fr-FR" sz="2400" b="1" dirty="0"/>
              <a:t>Comment ?</a:t>
            </a:r>
          </a:p>
          <a:p>
            <a:pPr marL="571500" indent="-571500">
              <a:buFont typeface="Wingdings" panose="05000000000000000000" pitchFamily="2" charset="2"/>
              <a:buChar char="Ø"/>
            </a:pPr>
            <a:r>
              <a:rPr lang="fr-FR" sz="2400" dirty="0"/>
              <a:t>Pourquoi ?</a:t>
            </a:r>
            <a:endParaRPr lang="fr-FR" sz="2600" dirty="0"/>
          </a:p>
        </p:txBody>
      </p:sp>
      <p:sp>
        <p:nvSpPr>
          <p:cNvPr id="5" name="Espace réservé de la date 4">
            <a:extLst>
              <a:ext uri="{FF2B5EF4-FFF2-40B4-BE49-F238E27FC236}">
                <a16:creationId xmlns:a16="http://schemas.microsoft.com/office/drawing/2014/main" id="{6740E093-D9B9-4A5E-AE17-10B8762D4E1A}"/>
              </a:ext>
            </a:extLst>
          </p:cNvPr>
          <p:cNvSpPr>
            <a:spLocks noGrp="1"/>
          </p:cNvSpPr>
          <p:nvPr>
            <p:ph type="dt" sz="half" idx="10"/>
          </p:nvPr>
        </p:nvSpPr>
        <p:spPr/>
        <p:txBody>
          <a:bodyPr/>
          <a:lstStyle/>
          <a:p>
            <a:fld id="{2ED14668-0CCB-400E-B64D-E8A086F4757B}" type="datetime1">
              <a:rPr lang="fr-FR" smtClean="0"/>
              <a:t>04/01/2022</a:t>
            </a:fld>
            <a:endParaRPr lang="fr-FR" dirty="0"/>
          </a:p>
        </p:txBody>
      </p:sp>
      <p:sp>
        <p:nvSpPr>
          <p:cNvPr id="6" name="Espace réservé du numéro de diapositive 5">
            <a:extLst>
              <a:ext uri="{FF2B5EF4-FFF2-40B4-BE49-F238E27FC236}">
                <a16:creationId xmlns:a16="http://schemas.microsoft.com/office/drawing/2014/main" id="{D052FAFD-01C6-48BA-9576-B81709678A5B}"/>
              </a:ext>
            </a:extLst>
          </p:cNvPr>
          <p:cNvSpPr>
            <a:spLocks noGrp="1"/>
          </p:cNvSpPr>
          <p:nvPr>
            <p:ph type="sldNum" sz="quarter" idx="12"/>
          </p:nvPr>
        </p:nvSpPr>
        <p:spPr/>
        <p:txBody>
          <a:bodyPr/>
          <a:lstStyle/>
          <a:p>
            <a:fld id="{9C946053-6AD2-4D6F-B1B2-56B9586BEF99}" type="slidenum">
              <a:rPr lang="fr-FR" smtClean="0"/>
              <a:t>119</a:t>
            </a:fld>
            <a:endParaRPr lang="fr-FR" dirty="0"/>
          </a:p>
        </p:txBody>
      </p:sp>
      <p:sp>
        <p:nvSpPr>
          <p:cNvPr id="8" name="Espace réservé du pied de page 7">
            <a:extLst>
              <a:ext uri="{FF2B5EF4-FFF2-40B4-BE49-F238E27FC236}">
                <a16:creationId xmlns:a16="http://schemas.microsoft.com/office/drawing/2014/main" id="{5BF64183-88FC-4823-8A16-BF4D7769519E}"/>
              </a:ext>
            </a:extLst>
          </p:cNvPr>
          <p:cNvSpPr>
            <a:spLocks noGrp="1"/>
          </p:cNvSpPr>
          <p:nvPr>
            <p:ph type="ftr" sz="quarter" idx="11"/>
          </p:nvPr>
        </p:nvSpPr>
        <p:spPr/>
        <p:txBody>
          <a:bodyPr/>
          <a:lstStyle/>
          <a:p>
            <a:r>
              <a:rPr lang="fr-FR" dirty="0"/>
              <a:t>La communication</a:t>
            </a:r>
          </a:p>
        </p:txBody>
      </p:sp>
      <p:pic>
        <p:nvPicPr>
          <p:cNvPr id="3074" name="Picture 2" descr="Non verbal : 6 gestes à bannir">
            <a:extLst>
              <a:ext uri="{FF2B5EF4-FFF2-40B4-BE49-F238E27FC236}">
                <a16:creationId xmlns:a16="http://schemas.microsoft.com/office/drawing/2014/main" id="{F232C49B-063C-491F-9746-B8769B7F45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8849" y="3828184"/>
            <a:ext cx="7000364"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856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circle(in)">
                                      <p:cBhvr>
                                        <p:cTn id="31"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ASSISTANT.E DE VIE AUX FAMILLES - NIV 5 – IFR">
            <a:extLst>
              <a:ext uri="{FF2B5EF4-FFF2-40B4-BE49-F238E27FC236}">
                <a16:creationId xmlns:a16="http://schemas.microsoft.com/office/drawing/2014/main" id="{8DBA6345-6AC7-42F7-834B-0C6EF4EDC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01543">
            <a:off x="9279007" y="917979"/>
            <a:ext cx="2512877"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358A648-415B-4901-ABFD-8A510342A0F4}"/>
              </a:ext>
            </a:extLst>
          </p:cNvPr>
          <p:cNvSpPr>
            <a:spLocks noGrp="1"/>
          </p:cNvSpPr>
          <p:nvPr>
            <p:ph type="title"/>
          </p:nvPr>
        </p:nvSpPr>
        <p:spPr/>
        <p:txBody>
          <a:bodyPr/>
          <a:lstStyle/>
          <a:p>
            <a:pPr algn="ctr"/>
            <a:r>
              <a:rPr lang="fr-FR" b="1" dirty="0"/>
              <a:t>L’Assistant(e) De Vie aux Familles</a:t>
            </a:r>
          </a:p>
        </p:txBody>
      </p:sp>
      <p:sp>
        <p:nvSpPr>
          <p:cNvPr id="3" name="Rectangle : coins arrondis 2">
            <a:extLst>
              <a:ext uri="{FF2B5EF4-FFF2-40B4-BE49-F238E27FC236}">
                <a16:creationId xmlns:a16="http://schemas.microsoft.com/office/drawing/2014/main" id="{2BD5FE23-48CD-4994-ABD8-4769368C1418}"/>
              </a:ext>
            </a:extLst>
          </p:cNvPr>
          <p:cNvSpPr/>
          <p:nvPr/>
        </p:nvSpPr>
        <p:spPr>
          <a:xfrm>
            <a:off x="838200" y="2693766"/>
            <a:ext cx="10515600" cy="3662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spcBef>
                <a:spcPts val="600"/>
              </a:spcBef>
              <a:spcAft>
                <a:spcPts val="600"/>
              </a:spcAft>
              <a:buFont typeface="Arial" panose="020B0604020202020204" pitchFamily="34" charset="0"/>
              <a:buChar char="•"/>
            </a:pPr>
            <a:r>
              <a:rPr lang="fr-FR" sz="2400" dirty="0"/>
              <a:t>L’Assistant(e) De Vie aux Familles, participe à l’élaboration des menus, il/elle réalise ou aide à la réalisation. Il en est de même pour les courses. Les repas sont adaptés au régime et aux goût de la personne.</a:t>
            </a:r>
          </a:p>
          <a:p>
            <a:pPr marL="342900" indent="-342900" algn="just">
              <a:spcBef>
                <a:spcPts val="600"/>
              </a:spcBef>
              <a:spcAft>
                <a:spcPts val="600"/>
              </a:spcAft>
              <a:buFont typeface="Arial" panose="020B0604020202020204" pitchFamily="34" charset="0"/>
              <a:buChar char="•"/>
            </a:pPr>
            <a:r>
              <a:rPr lang="fr-FR" sz="2400" dirty="0"/>
              <a:t>Il/elle organise le travail en fonction des besoins et des attentes.</a:t>
            </a:r>
          </a:p>
          <a:p>
            <a:pPr marL="342900" indent="-342900" algn="just">
              <a:spcBef>
                <a:spcPts val="600"/>
              </a:spcBef>
              <a:spcAft>
                <a:spcPts val="600"/>
              </a:spcAft>
              <a:buFont typeface="Arial" panose="020B0604020202020204" pitchFamily="34" charset="0"/>
              <a:buChar char="•"/>
            </a:pPr>
            <a:r>
              <a:rPr lang="fr-FR" sz="2400" dirty="0"/>
              <a:t>Il/elle aide au classement des documents familiaux, il/elle accompagne la personne dans ses démarches, il/elle gère le budget alloué pour les achats.</a:t>
            </a:r>
          </a:p>
        </p:txBody>
      </p:sp>
      <p:sp>
        <p:nvSpPr>
          <p:cNvPr id="4" name="Espace réservé de la date 3">
            <a:extLst>
              <a:ext uri="{FF2B5EF4-FFF2-40B4-BE49-F238E27FC236}">
                <a16:creationId xmlns:a16="http://schemas.microsoft.com/office/drawing/2014/main" id="{5363FB18-DDBC-40AE-AC26-7531E7C3911E}"/>
              </a:ext>
            </a:extLst>
          </p:cNvPr>
          <p:cNvSpPr>
            <a:spLocks noGrp="1"/>
          </p:cNvSpPr>
          <p:nvPr>
            <p:ph type="dt" sz="half" idx="10"/>
          </p:nvPr>
        </p:nvSpPr>
        <p:spPr/>
        <p:txBody>
          <a:bodyPr/>
          <a:lstStyle/>
          <a:p>
            <a:fld id="{87C4D7BE-B46B-4B0E-B164-4DA3DEE2E1E9}"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F511E8C9-4D6F-4459-9EFD-E5D0C57656BA}"/>
              </a:ext>
            </a:extLst>
          </p:cNvPr>
          <p:cNvSpPr>
            <a:spLocks noGrp="1"/>
          </p:cNvSpPr>
          <p:nvPr>
            <p:ph type="sldNum" sz="quarter" idx="12"/>
          </p:nvPr>
        </p:nvSpPr>
        <p:spPr/>
        <p:txBody>
          <a:bodyPr/>
          <a:lstStyle/>
          <a:p>
            <a:fld id="{9C946053-6AD2-4D6F-B1B2-56B9586BEF99}" type="slidenum">
              <a:rPr lang="fr-FR" smtClean="0"/>
              <a:t>12</a:t>
            </a:fld>
            <a:endParaRPr lang="fr-FR" dirty="0"/>
          </a:p>
        </p:txBody>
      </p:sp>
      <p:sp>
        <p:nvSpPr>
          <p:cNvPr id="9" name="Espace réservé du pied de page 8">
            <a:extLst>
              <a:ext uri="{FF2B5EF4-FFF2-40B4-BE49-F238E27FC236}">
                <a16:creationId xmlns:a16="http://schemas.microsoft.com/office/drawing/2014/main" id="{C4E47E59-A4BE-4395-8EFE-3B8BC1B637F2}"/>
              </a:ext>
            </a:extLst>
          </p:cNvPr>
          <p:cNvSpPr>
            <a:spLocks noGrp="1"/>
          </p:cNvSpPr>
          <p:nvPr>
            <p:ph type="ftr" sz="quarter" idx="11"/>
          </p:nvPr>
        </p:nvSpPr>
        <p:spPr/>
        <p:txBody>
          <a:bodyPr/>
          <a:lstStyle/>
          <a:p>
            <a:r>
              <a:rPr lang="fr-FR" dirty="0"/>
              <a:t>La communication</a:t>
            </a:r>
          </a:p>
        </p:txBody>
      </p:sp>
      <p:sp>
        <p:nvSpPr>
          <p:cNvPr id="6" name="Rectangle : coins arrondis 5">
            <a:extLst>
              <a:ext uri="{FF2B5EF4-FFF2-40B4-BE49-F238E27FC236}">
                <a16:creationId xmlns:a16="http://schemas.microsoft.com/office/drawing/2014/main" id="{302ACAAC-2635-4C35-A677-9E6B6CAE63D7}"/>
              </a:ext>
            </a:extLst>
          </p:cNvPr>
          <p:cNvSpPr/>
          <p:nvPr/>
        </p:nvSpPr>
        <p:spPr>
          <a:xfrm>
            <a:off x="838200" y="1580760"/>
            <a:ext cx="8620449" cy="857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514350" indent="-514350">
              <a:buFont typeface="+mj-lt"/>
              <a:buAutoNum type="arabicPeriod" startAt="4"/>
            </a:pPr>
            <a:r>
              <a:rPr lang="fr-FR" sz="2800" b="1" dirty="0"/>
              <a:t>Accompagnement de la personne dans les actes de la vie quotidienne :</a:t>
            </a:r>
          </a:p>
        </p:txBody>
      </p:sp>
    </p:spTree>
    <p:extLst>
      <p:ext uri="{BB962C8B-B14F-4D97-AF65-F5344CB8AC3E}">
        <p14:creationId xmlns:p14="http://schemas.microsoft.com/office/powerpoint/2010/main" val="536942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C732A45-161C-44FA-B8B2-95F22E57A3E2}"/>
              </a:ext>
            </a:extLst>
          </p:cNvPr>
          <p:cNvSpPr>
            <a:spLocks noGrp="1"/>
          </p:cNvSpPr>
          <p:nvPr>
            <p:ph type="dt" sz="half" idx="10"/>
          </p:nvPr>
        </p:nvSpPr>
        <p:spPr/>
        <p:txBody>
          <a:bodyPr/>
          <a:lstStyle/>
          <a:p>
            <a:fld id="{4BE566DD-9D3E-4E62-B58B-B53BAB750081}" type="datetime1">
              <a:rPr lang="fr-FR" smtClean="0"/>
              <a:t>04/01/2022</a:t>
            </a:fld>
            <a:endParaRPr lang="fr-FR" dirty="0"/>
          </a:p>
        </p:txBody>
      </p:sp>
      <p:sp>
        <p:nvSpPr>
          <p:cNvPr id="3" name="Espace réservé du pied de page 2">
            <a:extLst>
              <a:ext uri="{FF2B5EF4-FFF2-40B4-BE49-F238E27FC236}">
                <a16:creationId xmlns:a16="http://schemas.microsoft.com/office/drawing/2014/main" id="{8F129D55-BC06-4334-B554-0ACA313CFC20}"/>
              </a:ext>
            </a:extLst>
          </p:cNvPr>
          <p:cNvSpPr>
            <a:spLocks noGrp="1"/>
          </p:cNvSpPr>
          <p:nvPr>
            <p:ph type="ftr" sz="quarter" idx="11"/>
          </p:nvPr>
        </p:nvSpPr>
        <p:spPr/>
        <p:txBody>
          <a:bodyPr/>
          <a:lstStyle/>
          <a:p>
            <a:r>
              <a:rPr lang="fr-FR" dirty="0"/>
              <a:t>La communication</a:t>
            </a:r>
          </a:p>
        </p:txBody>
      </p:sp>
      <p:sp>
        <p:nvSpPr>
          <p:cNvPr id="4" name="Espace réservé du numéro de diapositive 3">
            <a:extLst>
              <a:ext uri="{FF2B5EF4-FFF2-40B4-BE49-F238E27FC236}">
                <a16:creationId xmlns:a16="http://schemas.microsoft.com/office/drawing/2014/main" id="{753B69E3-73F5-4F63-9892-1EA50B515295}"/>
              </a:ext>
            </a:extLst>
          </p:cNvPr>
          <p:cNvSpPr>
            <a:spLocks noGrp="1"/>
          </p:cNvSpPr>
          <p:nvPr>
            <p:ph type="sldNum" sz="quarter" idx="12"/>
          </p:nvPr>
        </p:nvSpPr>
        <p:spPr/>
        <p:txBody>
          <a:bodyPr/>
          <a:lstStyle/>
          <a:p>
            <a:fld id="{9C946053-6AD2-4D6F-B1B2-56B9586BEF99}" type="slidenum">
              <a:rPr lang="fr-FR" smtClean="0"/>
              <a:t>120</a:t>
            </a:fld>
            <a:endParaRPr lang="fr-FR" dirty="0"/>
          </a:p>
        </p:txBody>
      </p:sp>
      <p:pic>
        <p:nvPicPr>
          <p:cNvPr id="5" name="Image 4">
            <a:extLst>
              <a:ext uri="{FF2B5EF4-FFF2-40B4-BE49-F238E27FC236}">
                <a16:creationId xmlns:a16="http://schemas.microsoft.com/office/drawing/2014/main" id="{18DEE5A7-B390-437C-A7C5-867DA86FDC1C}"/>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artisticPencilSketch/>
                    </a14:imgEffect>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558722" y="2205213"/>
            <a:ext cx="3689350" cy="3689350"/>
          </a:xfrm>
          <a:prstGeom prst="rect">
            <a:avLst/>
          </a:prstGeom>
        </p:spPr>
      </p:pic>
      <p:sp>
        <p:nvSpPr>
          <p:cNvPr id="6" name="Rectangle 5">
            <a:extLst>
              <a:ext uri="{FF2B5EF4-FFF2-40B4-BE49-F238E27FC236}">
                <a16:creationId xmlns:a16="http://schemas.microsoft.com/office/drawing/2014/main" id="{4206014B-706B-4CD7-8279-314807F533DD}"/>
              </a:ext>
            </a:extLst>
          </p:cNvPr>
          <p:cNvSpPr/>
          <p:nvPr/>
        </p:nvSpPr>
        <p:spPr>
          <a:xfrm>
            <a:off x="1291544" y="1292222"/>
            <a:ext cx="10519981" cy="800219"/>
          </a:xfrm>
          <a:prstGeom prst="rect">
            <a:avLst/>
          </a:prstGeom>
        </p:spPr>
        <p:txBody>
          <a:bodyPr wrap="square">
            <a:spAutoFit/>
          </a:bodyPr>
          <a:lstStyle/>
          <a:p>
            <a:r>
              <a:rPr lang="fr-FR" sz="3200" b="1" dirty="0"/>
              <a:t>Définition du journal du net :</a:t>
            </a:r>
          </a:p>
          <a:p>
            <a:r>
              <a:rPr lang="fr-FR" sz="1400" b="1" dirty="0">
                <a:hlinkClick r:id="rId5"/>
              </a:rPr>
              <a:t>https://www.journaldunet.fr/business/dictionnaire-du-marketing/1198069-communication-non-verbale-definition-elements-et-exemples/</a:t>
            </a:r>
            <a:endParaRPr lang="fr-FR" sz="1400" b="1" dirty="0"/>
          </a:p>
        </p:txBody>
      </p:sp>
      <p:sp>
        <p:nvSpPr>
          <p:cNvPr id="7" name="Espace réservé du contenu 2">
            <a:extLst>
              <a:ext uri="{FF2B5EF4-FFF2-40B4-BE49-F238E27FC236}">
                <a16:creationId xmlns:a16="http://schemas.microsoft.com/office/drawing/2014/main" id="{2B5CA053-CC84-419D-9E42-6A7DF21A426E}"/>
              </a:ext>
            </a:extLst>
          </p:cNvPr>
          <p:cNvSpPr txBox="1">
            <a:spLocks/>
          </p:cNvSpPr>
          <p:nvPr/>
        </p:nvSpPr>
        <p:spPr>
          <a:xfrm>
            <a:off x="2565350" y="2251942"/>
            <a:ext cx="9243816" cy="3962701"/>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ct val="170000"/>
              </a:lnSpc>
              <a:buFont typeface="Arial" panose="020B0604020202020204" pitchFamily="34" charset="0"/>
              <a:buChar char="•"/>
            </a:pPr>
            <a:r>
              <a:rPr lang="fr-FR" sz="3100" i="1" dirty="0">
                <a:solidFill>
                  <a:srgbClr val="002060"/>
                </a:solidFill>
              </a:rPr>
              <a:t>La communication non verbale désigne tous les éléments d’un échange qui n’ont pas un lien direct avec la parole. La discipline est étudiée en psychologie, partant du principe que notre corps fait parfois passer des messages plus lisibles que des mots. </a:t>
            </a:r>
          </a:p>
          <a:p>
            <a:pPr marL="342900" indent="-342900" algn="just">
              <a:lnSpc>
                <a:spcPct val="170000"/>
              </a:lnSpc>
              <a:buFont typeface="Arial" panose="020B0604020202020204" pitchFamily="34" charset="0"/>
              <a:buChar char="•"/>
            </a:pPr>
            <a:r>
              <a:rPr lang="fr-FR" sz="3100" i="1" dirty="0">
                <a:solidFill>
                  <a:srgbClr val="002060"/>
                </a:solidFill>
              </a:rPr>
              <a:t>Ex: L’attitude d’un interlocuteur qui ment peut, ainsi, être en totale contradiction avec ses propos.</a:t>
            </a:r>
          </a:p>
          <a:p>
            <a:pPr algn="l"/>
            <a:endParaRPr lang="fr-FR" dirty="0"/>
          </a:p>
          <a:p>
            <a:pPr algn="l"/>
            <a:endParaRPr lang="fr-FR" dirty="0"/>
          </a:p>
        </p:txBody>
      </p:sp>
      <p:sp>
        <p:nvSpPr>
          <p:cNvPr id="9" name="Titre 1">
            <a:extLst>
              <a:ext uri="{FF2B5EF4-FFF2-40B4-BE49-F238E27FC236}">
                <a16:creationId xmlns:a16="http://schemas.microsoft.com/office/drawing/2014/main" id="{0DF2FB0A-91E5-47AF-B178-59041AEDFB6E}"/>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Tree>
    <p:extLst>
      <p:ext uri="{BB962C8B-B14F-4D97-AF65-F5344CB8AC3E}">
        <p14:creationId xmlns:p14="http://schemas.microsoft.com/office/powerpoint/2010/main" val="839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5" name="Rectangle : coins arrondis 4">
            <a:extLst>
              <a:ext uri="{FF2B5EF4-FFF2-40B4-BE49-F238E27FC236}">
                <a16:creationId xmlns:a16="http://schemas.microsoft.com/office/drawing/2014/main" id="{BE5232ED-9FCB-437F-8B69-5D03E8CF0A70}"/>
              </a:ext>
            </a:extLst>
          </p:cNvPr>
          <p:cNvSpPr/>
          <p:nvPr/>
        </p:nvSpPr>
        <p:spPr>
          <a:xfrm>
            <a:off x="0" y="2243138"/>
            <a:ext cx="12191999" cy="2224087"/>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457200" indent="-457200">
              <a:buAutoNum type="arabicPeriod"/>
            </a:pPr>
            <a:endParaRPr lang="fr-FR" sz="2400" b="1" dirty="0"/>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85836AF9-074B-4698-86EE-CB2262B1B251}"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121</a:t>
            </a:fld>
            <a:endParaRPr lang="fr-FR" dirty="0"/>
          </a:p>
        </p:txBody>
      </p:sp>
      <p:sp>
        <p:nvSpPr>
          <p:cNvPr id="3" name="ZoneTexte 2">
            <a:extLst>
              <a:ext uri="{FF2B5EF4-FFF2-40B4-BE49-F238E27FC236}">
                <a16:creationId xmlns:a16="http://schemas.microsoft.com/office/drawing/2014/main" id="{FBC9EFD9-56A0-422F-B188-36D5B3AFCAB0}"/>
              </a:ext>
            </a:extLst>
          </p:cNvPr>
          <p:cNvSpPr txBox="1"/>
          <p:nvPr/>
        </p:nvSpPr>
        <p:spPr>
          <a:xfrm>
            <a:off x="0" y="2243138"/>
            <a:ext cx="12192000" cy="3539430"/>
          </a:xfrm>
          <a:prstGeom prst="rect">
            <a:avLst/>
          </a:prstGeom>
          <a:noFill/>
        </p:spPr>
        <p:txBody>
          <a:bodyPr wrap="square" rtlCol="0">
            <a:spAutoFit/>
          </a:bodyPr>
          <a:lstStyle/>
          <a:p>
            <a:r>
              <a:rPr lang="fr-FR" sz="2800" dirty="0">
                <a:solidFill>
                  <a:schemeClr val="dk1"/>
                </a:solidFill>
              </a:rPr>
              <a:t>Pour effectuer une communication de confiance avec une personne, voici les points de départ indispensable.</a:t>
            </a:r>
          </a:p>
          <a:p>
            <a:pPr algn="ctr"/>
            <a:endParaRPr lang="fr-FR" sz="2800" dirty="0">
              <a:solidFill>
                <a:schemeClr val="dk1"/>
              </a:solidFill>
            </a:endParaRPr>
          </a:p>
          <a:p>
            <a:pPr marL="457200" indent="-457200">
              <a:buFont typeface="Wingdings" panose="05000000000000000000" pitchFamily="2" charset="2"/>
              <a:buChar char="Ø"/>
            </a:pPr>
            <a:r>
              <a:rPr lang="fr-FR" sz="2800" dirty="0">
                <a:solidFill>
                  <a:schemeClr val="dk1"/>
                </a:solidFill>
              </a:rPr>
              <a:t>Se mettre à la même hauteur que la personne ;</a:t>
            </a:r>
          </a:p>
          <a:p>
            <a:pPr marL="457200" indent="-457200">
              <a:buFont typeface="Wingdings" panose="05000000000000000000" pitchFamily="2" charset="2"/>
              <a:buChar char="Ø"/>
            </a:pPr>
            <a:r>
              <a:rPr lang="fr-FR" sz="2800" dirty="0">
                <a:solidFill>
                  <a:schemeClr val="dk1"/>
                </a:solidFill>
              </a:rPr>
              <a:t>Parler en face de la personne ;</a:t>
            </a:r>
          </a:p>
          <a:p>
            <a:pPr marL="457200" indent="-457200">
              <a:buFont typeface="Wingdings" panose="05000000000000000000" pitchFamily="2" charset="2"/>
              <a:buChar char="Ø"/>
            </a:pPr>
            <a:r>
              <a:rPr lang="fr-FR" sz="2800" dirty="0">
                <a:solidFill>
                  <a:schemeClr val="dk1"/>
                </a:solidFill>
              </a:rPr>
              <a:t>Le langage doit être adapter à la personne ;</a:t>
            </a:r>
          </a:p>
          <a:p>
            <a:pPr marL="457200" indent="-457200">
              <a:buFont typeface="Wingdings" panose="05000000000000000000" pitchFamily="2" charset="2"/>
              <a:buChar char="Ø"/>
            </a:pPr>
            <a:r>
              <a:rPr lang="fr-FR" sz="2800" dirty="0">
                <a:solidFill>
                  <a:schemeClr val="dk1"/>
                </a:solidFill>
              </a:rPr>
              <a:t>Le regard bienveillant, droit et professionnel ;</a:t>
            </a:r>
          </a:p>
          <a:p>
            <a:pPr marL="457200" indent="-457200">
              <a:buFont typeface="Wingdings" panose="05000000000000000000" pitchFamily="2" charset="2"/>
              <a:buChar char="Ø"/>
            </a:pPr>
            <a:r>
              <a:rPr lang="fr-FR" sz="2800" dirty="0">
                <a:solidFill>
                  <a:schemeClr val="dk1"/>
                </a:solidFill>
              </a:rPr>
              <a:t>Le ton calme et respectueux.</a:t>
            </a:r>
          </a:p>
        </p:txBody>
      </p:sp>
      <p:sp>
        <p:nvSpPr>
          <p:cNvPr id="6" name="Espace réservé du pied de page 5">
            <a:extLst>
              <a:ext uri="{FF2B5EF4-FFF2-40B4-BE49-F238E27FC236}">
                <a16:creationId xmlns:a16="http://schemas.microsoft.com/office/drawing/2014/main" id="{522F3F22-0DA6-4ECC-B0CF-1EFEB746BF9A}"/>
              </a:ext>
            </a:extLst>
          </p:cNvPr>
          <p:cNvSpPr>
            <a:spLocks noGrp="1"/>
          </p:cNvSpPr>
          <p:nvPr>
            <p:ph type="ftr" sz="quarter" idx="11"/>
          </p:nvPr>
        </p:nvSpPr>
        <p:spPr/>
        <p:txBody>
          <a:bodyPr/>
          <a:lstStyle/>
          <a:p>
            <a:r>
              <a:rPr lang="fr-FR" dirty="0"/>
              <a:t>La communication</a:t>
            </a:r>
          </a:p>
        </p:txBody>
      </p:sp>
      <p:pic>
        <p:nvPicPr>
          <p:cNvPr id="46082" name="Picture 2" descr="J'aime parler aux personnes âgées - Diya.fr">
            <a:extLst>
              <a:ext uri="{FF2B5EF4-FFF2-40B4-BE49-F238E27FC236}">
                <a16:creationId xmlns:a16="http://schemas.microsoft.com/office/drawing/2014/main" id="{D8FBEBF0-0130-4CBE-BEF2-9473A04B2C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663" y="3355181"/>
            <a:ext cx="3767137" cy="266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8488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85836AF9-074B-4698-86EE-CB2262B1B251}"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122</a:t>
            </a:fld>
            <a:endParaRPr lang="fr-FR" dirty="0"/>
          </a:p>
        </p:txBody>
      </p:sp>
      <p:sp>
        <p:nvSpPr>
          <p:cNvPr id="3" name="ZoneTexte 2">
            <a:extLst>
              <a:ext uri="{FF2B5EF4-FFF2-40B4-BE49-F238E27FC236}">
                <a16:creationId xmlns:a16="http://schemas.microsoft.com/office/drawing/2014/main" id="{FBC9EFD9-56A0-422F-B188-36D5B3AFCAB0}"/>
              </a:ext>
            </a:extLst>
          </p:cNvPr>
          <p:cNvSpPr txBox="1"/>
          <p:nvPr/>
        </p:nvSpPr>
        <p:spPr>
          <a:xfrm>
            <a:off x="458967" y="3429000"/>
            <a:ext cx="6668729" cy="1938992"/>
          </a:xfrm>
          <a:prstGeom prst="rect">
            <a:avLst/>
          </a:prstGeom>
          <a:noFill/>
        </p:spPr>
        <p:txBody>
          <a:bodyPr wrap="square" rtlCol="0">
            <a:spAutoFit/>
          </a:bodyPr>
          <a:lstStyle/>
          <a:p>
            <a:r>
              <a:rPr lang="fr-FR" sz="2400" dirty="0">
                <a:solidFill>
                  <a:schemeClr val="dk1"/>
                </a:solidFill>
              </a:rPr>
              <a:t>L’assistant De Vie aux Famille, doit communiquer en faisant preuve </a:t>
            </a:r>
            <a:r>
              <a:rPr lang="fr-FR" sz="2400" b="1" dirty="0">
                <a:solidFill>
                  <a:schemeClr val="dk1"/>
                </a:solidFill>
              </a:rPr>
              <a:t>d’empathie.</a:t>
            </a:r>
          </a:p>
          <a:p>
            <a:r>
              <a:rPr lang="fr-FR" sz="2400" dirty="0">
                <a:solidFill>
                  <a:schemeClr val="dk1"/>
                </a:solidFill>
              </a:rPr>
              <a:t>Ce terme signifie qu’il </a:t>
            </a:r>
            <a:r>
              <a:rPr lang="fr-FR" sz="2400" b="1" dirty="0">
                <a:solidFill>
                  <a:schemeClr val="dk1"/>
                </a:solidFill>
              </a:rPr>
              <a:t>comprend</a:t>
            </a:r>
            <a:r>
              <a:rPr lang="fr-FR" sz="2400" dirty="0">
                <a:solidFill>
                  <a:schemeClr val="dk1"/>
                </a:solidFill>
              </a:rPr>
              <a:t> ce que </a:t>
            </a:r>
            <a:r>
              <a:rPr lang="fr-FR" sz="2400" b="1" dirty="0">
                <a:solidFill>
                  <a:schemeClr val="dk1"/>
                </a:solidFill>
              </a:rPr>
              <a:t>ressent</a:t>
            </a:r>
            <a:r>
              <a:rPr lang="fr-FR" sz="2400" dirty="0">
                <a:solidFill>
                  <a:schemeClr val="dk1"/>
                </a:solidFill>
              </a:rPr>
              <a:t> la personne et qu’il peut ainsi </a:t>
            </a:r>
            <a:r>
              <a:rPr lang="fr-FR" sz="2400" b="1" dirty="0">
                <a:solidFill>
                  <a:schemeClr val="dk1"/>
                </a:solidFill>
              </a:rPr>
              <a:t>mieux appréhender ses problèmes</a:t>
            </a:r>
          </a:p>
        </p:txBody>
      </p:sp>
      <p:sp>
        <p:nvSpPr>
          <p:cNvPr id="6" name="Espace réservé du pied de page 5">
            <a:extLst>
              <a:ext uri="{FF2B5EF4-FFF2-40B4-BE49-F238E27FC236}">
                <a16:creationId xmlns:a16="http://schemas.microsoft.com/office/drawing/2014/main" id="{522F3F22-0DA6-4ECC-B0CF-1EFEB746BF9A}"/>
              </a:ext>
            </a:extLst>
          </p:cNvPr>
          <p:cNvSpPr>
            <a:spLocks noGrp="1"/>
          </p:cNvSpPr>
          <p:nvPr>
            <p:ph type="ftr" sz="quarter" idx="11"/>
          </p:nvPr>
        </p:nvSpPr>
        <p:spPr/>
        <p:txBody>
          <a:bodyPr/>
          <a:lstStyle/>
          <a:p>
            <a:r>
              <a:rPr lang="fr-FR" dirty="0"/>
              <a:t>La communication</a:t>
            </a:r>
          </a:p>
        </p:txBody>
      </p:sp>
      <p:pic>
        <p:nvPicPr>
          <p:cNvPr id="2050" name="Picture 2" descr="L'empathie est un super pouvoir rappelle cette affiche qui a conquis  Facebook | Le Huffington Post Ça marche">
            <a:extLst>
              <a:ext uri="{FF2B5EF4-FFF2-40B4-BE49-F238E27FC236}">
                <a16:creationId xmlns:a16="http://schemas.microsoft.com/office/drawing/2014/main" id="{8427B885-CD35-482E-B425-A21D82A1CD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5461" y="2551140"/>
            <a:ext cx="4986221" cy="2792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1193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ous avez beau avoir toutes les aptitudes, si vous n&amp;#039;avez pas la bonne  attitude, vous ne réussirez pas. - Gandhi">
            <a:extLst>
              <a:ext uri="{FF2B5EF4-FFF2-40B4-BE49-F238E27FC236}">
                <a16:creationId xmlns:a16="http://schemas.microsoft.com/office/drawing/2014/main" id="{58D7436C-5E81-41DD-8DDF-D1028E2242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811590"/>
            <a:ext cx="5938684" cy="3363068"/>
          </a:xfrm>
          <a:prstGeom prst="rect">
            <a:avLst/>
          </a:prstGeom>
          <a:noFill/>
          <a:extLst>
            <a:ext uri="{909E8E84-426E-40DD-AFC4-6F175D3DCCD1}">
              <a14:hiddenFill xmlns:a14="http://schemas.microsoft.com/office/drawing/2010/main">
                <a:solidFill>
                  <a:srgbClr val="FFFFFF"/>
                </a:solidFill>
              </a14:hiddenFill>
            </a:ext>
          </a:extLst>
        </p:spPr>
      </p:pic>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5" name="Rectangle : coins arrondis 4">
            <a:extLst>
              <a:ext uri="{FF2B5EF4-FFF2-40B4-BE49-F238E27FC236}">
                <a16:creationId xmlns:a16="http://schemas.microsoft.com/office/drawing/2014/main" id="{BE5232ED-9FCB-437F-8B69-5D03E8CF0A70}"/>
              </a:ext>
            </a:extLst>
          </p:cNvPr>
          <p:cNvSpPr/>
          <p:nvPr/>
        </p:nvSpPr>
        <p:spPr>
          <a:xfrm>
            <a:off x="458967" y="2100338"/>
            <a:ext cx="11733033" cy="529560"/>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r>
              <a:rPr lang="fr-FR" sz="2400" b="1" dirty="0"/>
              <a:t>Les aptitudes professionnelles :</a:t>
            </a:r>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85836AF9-074B-4698-86EE-CB2262B1B251}"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123</a:t>
            </a:fld>
            <a:endParaRPr lang="fr-FR" dirty="0"/>
          </a:p>
        </p:txBody>
      </p:sp>
      <p:sp>
        <p:nvSpPr>
          <p:cNvPr id="3" name="ZoneTexte 2">
            <a:extLst>
              <a:ext uri="{FF2B5EF4-FFF2-40B4-BE49-F238E27FC236}">
                <a16:creationId xmlns:a16="http://schemas.microsoft.com/office/drawing/2014/main" id="{FBC9EFD9-56A0-422F-B188-36D5B3AFCAB0}"/>
              </a:ext>
            </a:extLst>
          </p:cNvPr>
          <p:cNvSpPr txBox="1"/>
          <p:nvPr/>
        </p:nvSpPr>
        <p:spPr>
          <a:xfrm>
            <a:off x="458967" y="3519333"/>
            <a:ext cx="4997936" cy="1569660"/>
          </a:xfrm>
          <a:prstGeom prst="rect">
            <a:avLst/>
          </a:prstGeom>
          <a:noFill/>
        </p:spPr>
        <p:txBody>
          <a:bodyPr wrap="square" rtlCol="0">
            <a:spAutoFit/>
          </a:bodyPr>
          <a:lstStyle/>
          <a:p>
            <a:r>
              <a:rPr lang="fr-FR" sz="2400" b="1" dirty="0">
                <a:solidFill>
                  <a:schemeClr val="dk1"/>
                </a:solidFill>
              </a:rPr>
              <a:t>Bien communiquer</a:t>
            </a:r>
            <a:r>
              <a:rPr lang="fr-FR" sz="2400" dirty="0">
                <a:solidFill>
                  <a:schemeClr val="dk1"/>
                </a:solidFill>
              </a:rPr>
              <a:t>, c’est aussi être en mesure </a:t>
            </a:r>
            <a:r>
              <a:rPr lang="fr-FR" sz="2400" b="1" dirty="0">
                <a:solidFill>
                  <a:schemeClr val="dk1"/>
                </a:solidFill>
              </a:rPr>
              <a:t>d’adopter la bonne attitude </a:t>
            </a:r>
            <a:r>
              <a:rPr lang="fr-FR" sz="2400" dirty="0">
                <a:solidFill>
                  <a:schemeClr val="dk1"/>
                </a:solidFill>
              </a:rPr>
              <a:t>en fonction du </a:t>
            </a:r>
            <a:r>
              <a:rPr lang="fr-FR" sz="2400" b="1" dirty="0">
                <a:solidFill>
                  <a:schemeClr val="dk1"/>
                </a:solidFill>
              </a:rPr>
              <a:t>contexte</a:t>
            </a:r>
            <a:r>
              <a:rPr lang="fr-FR" sz="2400" dirty="0">
                <a:solidFill>
                  <a:schemeClr val="dk1"/>
                </a:solidFill>
              </a:rPr>
              <a:t> et d’</a:t>
            </a:r>
            <a:r>
              <a:rPr lang="fr-FR" sz="2400" b="1" dirty="0">
                <a:solidFill>
                  <a:schemeClr val="dk1"/>
                </a:solidFill>
              </a:rPr>
              <a:t>anticiper </a:t>
            </a:r>
            <a:r>
              <a:rPr lang="fr-FR" sz="2400" dirty="0">
                <a:solidFill>
                  <a:schemeClr val="dk1"/>
                </a:solidFill>
              </a:rPr>
              <a:t>les </a:t>
            </a:r>
            <a:r>
              <a:rPr lang="fr-FR" sz="2400" b="1" dirty="0">
                <a:solidFill>
                  <a:schemeClr val="dk1"/>
                </a:solidFill>
              </a:rPr>
              <a:t>envies</a:t>
            </a:r>
            <a:r>
              <a:rPr lang="fr-FR" sz="2400" dirty="0">
                <a:solidFill>
                  <a:schemeClr val="dk1"/>
                </a:solidFill>
              </a:rPr>
              <a:t> de la personne</a:t>
            </a:r>
          </a:p>
        </p:txBody>
      </p:sp>
      <p:sp>
        <p:nvSpPr>
          <p:cNvPr id="6" name="Espace réservé du pied de page 5">
            <a:extLst>
              <a:ext uri="{FF2B5EF4-FFF2-40B4-BE49-F238E27FC236}">
                <a16:creationId xmlns:a16="http://schemas.microsoft.com/office/drawing/2014/main" id="{522F3F22-0DA6-4ECC-B0CF-1EFEB746BF9A}"/>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5542228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5" name="Rectangle : coins arrondis 4">
            <a:extLst>
              <a:ext uri="{FF2B5EF4-FFF2-40B4-BE49-F238E27FC236}">
                <a16:creationId xmlns:a16="http://schemas.microsoft.com/office/drawing/2014/main" id="{BE5232ED-9FCB-437F-8B69-5D03E8CF0A70}"/>
              </a:ext>
            </a:extLst>
          </p:cNvPr>
          <p:cNvSpPr/>
          <p:nvPr/>
        </p:nvSpPr>
        <p:spPr>
          <a:xfrm>
            <a:off x="458967" y="2211720"/>
            <a:ext cx="11733033" cy="529560"/>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r>
              <a:rPr lang="fr-FR" sz="2400" b="1" dirty="0"/>
              <a:t>Les aptitudes professionnelles :</a:t>
            </a:r>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85836AF9-074B-4698-86EE-CB2262B1B251}"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124</a:t>
            </a:fld>
            <a:endParaRPr lang="fr-FR" dirty="0"/>
          </a:p>
        </p:txBody>
      </p:sp>
      <p:sp>
        <p:nvSpPr>
          <p:cNvPr id="3" name="ZoneTexte 2">
            <a:extLst>
              <a:ext uri="{FF2B5EF4-FFF2-40B4-BE49-F238E27FC236}">
                <a16:creationId xmlns:a16="http://schemas.microsoft.com/office/drawing/2014/main" id="{FBC9EFD9-56A0-422F-B188-36D5B3AFCAB0}"/>
              </a:ext>
            </a:extLst>
          </p:cNvPr>
          <p:cNvSpPr txBox="1"/>
          <p:nvPr/>
        </p:nvSpPr>
        <p:spPr>
          <a:xfrm>
            <a:off x="458967" y="2916392"/>
            <a:ext cx="11274068" cy="1938992"/>
          </a:xfrm>
          <a:prstGeom prst="rect">
            <a:avLst/>
          </a:prstGeom>
          <a:noFill/>
        </p:spPr>
        <p:txBody>
          <a:bodyPr wrap="square" rtlCol="0">
            <a:spAutoFit/>
          </a:bodyPr>
          <a:lstStyle/>
          <a:p>
            <a:r>
              <a:rPr lang="fr-FR" sz="2400" dirty="0">
                <a:solidFill>
                  <a:schemeClr val="dk1"/>
                </a:solidFill>
              </a:rPr>
              <a:t>Par conséquent, il est important :</a:t>
            </a:r>
          </a:p>
          <a:p>
            <a:endParaRPr lang="fr-FR" sz="2400" dirty="0">
              <a:solidFill>
                <a:schemeClr val="dk1"/>
              </a:solidFill>
            </a:endParaRPr>
          </a:p>
          <a:p>
            <a:pPr marL="342900" indent="-342900">
              <a:buFont typeface="Arial" panose="020B0604020202020204" pitchFamily="34" charset="0"/>
              <a:buChar char="•"/>
            </a:pPr>
            <a:r>
              <a:rPr lang="fr-FR" sz="2400" b="1" dirty="0">
                <a:solidFill>
                  <a:schemeClr val="dk1"/>
                </a:solidFill>
              </a:rPr>
              <a:t>D’être à l’écoute, de regarder, d’observer ses expressions, de relever ses humeurs… ;</a:t>
            </a:r>
          </a:p>
          <a:p>
            <a:pPr marL="342900" indent="-342900">
              <a:buFont typeface="Arial" panose="020B0604020202020204" pitchFamily="34" charset="0"/>
              <a:buChar char="•"/>
            </a:pPr>
            <a:r>
              <a:rPr lang="fr-FR" sz="2400" b="1" dirty="0">
                <a:solidFill>
                  <a:schemeClr val="dk1"/>
                </a:solidFill>
              </a:rPr>
              <a:t>D’être discret, ne pas donner d’informations sans l’accord de la personne ;</a:t>
            </a:r>
          </a:p>
          <a:p>
            <a:pPr marL="342900" indent="-342900">
              <a:buFont typeface="Arial" panose="020B0604020202020204" pitchFamily="34" charset="0"/>
              <a:buChar char="•"/>
            </a:pPr>
            <a:r>
              <a:rPr lang="fr-FR" sz="2400" b="1" dirty="0">
                <a:solidFill>
                  <a:schemeClr val="dk1"/>
                </a:solidFill>
              </a:rPr>
              <a:t>De savoir se retirer lors de moments intimes, si l’état de la personne le permet.</a:t>
            </a:r>
          </a:p>
        </p:txBody>
      </p:sp>
      <p:sp>
        <p:nvSpPr>
          <p:cNvPr id="6" name="Espace réservé du pied de page 5">
            <a:extLst>
              <a:ext uri="{FF2B5EF4-FFF2-40B4-BE49-F238E27FC236}">
                <a16:creationId xmlns:a16="http://schemas.microsoft.com/office/drawing/2014/main" id="{522F3F22-0DA6-4ECC-B0CF-1EFEB746BF9A}"/>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29501127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5" name="Rectangle : coins arrondis 4">
            <a:extLst>
              <a:ext uri="{FF2B5EF4-FFF2-40B4-BE49-F238E27FC236}">
                <a16:creationId xmlns:a16="http://schemas.microsoft.com/office/drawing/2014/main" id="{BE5232ED-9FCB-437F-8B69-5D03E8CF0A70}"/>
              </a:ext>
            </a:extLst>
          </p:cNvPr>
          <p:cNvSpPr/>
          <p:nvPr/>
        </p:nvSpPr>
        <p:spPr>
          <a:xfrm>
            <a:off x="458967" y="2211720"/>
            <a:ext cx="11733033" cy="529560"/>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r>
              <a:rPr lang="fr-FR" sz="2400" b="1" dirty="0"/>
              <a:t>Situation Professionnelle :</a:t>
            </a:r>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85836AF9-074B-4698-86EE-CB2262B1B251}"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125</a:t>
            </a:fld>
            <a:endParaRPr lang="fr-FR" dirty="0"/>
          </a:p>
        </p:txBody>
      </p:sp>
      <p:sp>
        <p:nvSpPr>
          <p:cNvPr id="3" name="ZoneTexte 2">
            <a:extLst>
              <a:ext uri="{FF2B5EF4-FFF2-40B4-BE49-F238E27FC236}">
                <a16:creationId xmlns:a16="http://schemas.microsoft.com/office/drawing/2014/main" id="{FBC9EFD9-56A0-422F-B188-36D5B3AFCAB0}"/>
              </a:ext>
            </a:extLst>
          </p:cNvPr>
          <p:cNvSpPr txBox="1"/>
          <p:nvPr/>
        </p:nvSpPr>
        <p:spPr>
          <a:xfrm>
            <a:off x="458967" y="2916392"/>
            <a:ext cx="11274068" cy="2677656"/>
          </a:xfrm>
          <a:prstGeom prst="rect">
            <a:avLst/>
          </a:prstGeom>
          <a:noFill/>
        </p:spPr>
        <p:txBody>
          <a:bodyPr wrap="square" rtlCol="0">
            <a:spAutoFit/>
          </a:bodyPr>
          <a:lstStyle/>
          <a:p>
            <a:endParaRPr lang="fr-FR" sz="2400" dirty="0">
              <a:solidFill>
                <a:schemeClr val="dk1"/>
              </a:solidFill>
            </a:endParaRPr>
          </a:p>
          <a:p>
            <a:pPr marL="457200" indent="-457200">
              <a:buFont typeface="+mj-lt"/>
              <a:buAutoNum type="arabicPeriod"/>
            </a:pPr>
            <a:r>
              <a:rPr lang="fr-FR" sz="2400" dirty="0">
                <a:solidFill>
                  <a:schemeClr val="dk1"/>
                </a:solidFill>
              </a:rPr>
              <a:t>« Madame Rose, je vois que ce matin vous ne vous êtes pas levée comme d’habitude. Vous me semblez fatiguée. Avez-vous bien dormi ? Souhaitez-vous que je vous laisse vous reposer encore quelque minutes ? »</a:t>
            </a:r>
          </a:p>
          <a:p>
            <a:pPr marL="457200" indent="-457200">
              <a:buFont typeface="+mj-lt"/>
              <a:buAutoNum type="arabicPeriod"/>
            </a:pPr>
            <a:endParaRPr lang="fr-FR" sz="2400" dirty="0">
              <a:solidFill>
                <a:schemeClr val="dk1"/>
              </a:solidFill>
            </a:endParaRPr>
          </a:p>
          <a:p>
            <a:pPr marL="457200" indent="-457200">
              <a:buFont typeface="+mj-lt"/>
              <a:buAutoNum type="arabicPeriod"/>
            </a:pPr>
            <a:r>
              <a:rPr lang="fr-FR" sz="2400" dirty="0">
                <a:solidFill>
                  <a:schemeClr val="dk1"/>
                </a:solidFill>
              </a:rPr>
              <a:t>« Monsieur Thomas, vous n’êtes pas allé chercher votre journal, voulez-vous que j’y aille pour vous avant de commencer ? »</a:t>
            </a:r>
          </a:p>
        </p:txBody>
      </p:sp>
      <p:sp>
        <p:nvSpPr>
          <p:cNvPr id="6" name="Espace réservé du pied de page 5">
            <a:extLst>
              <a:ext uri="{FF2B5EF4-FFF2-40B4-BE49-F238E27FC236}">
                <a16:creationId xmlns:a16="http://schemas.microsoft.com/office/drawing/2014/main" id="{522F3F22-0DA6-4ECC-B0CF-1EFEB746BF9A}"/>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11739592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5" name="Rectangle : coins arrondis 4">
            <a:extLst>
              <a:ext uri="{FF2B5EF4-FFF2-40B4-BE49-F238E27FC236}">
                <a16:creationId xmlns:a16="http://schemas.microsoft.com/office/drawing/2014/main" id="{BE5232ED-9FCB-437F-8B69-5D03E8CF0A70}"/>
              </a:ext>
            </a:extLst>
          </p:cNvPr>
          <p:cNvSpPr/>
          <p:nvPr/>
        </p:nvSpPr>
        <p:spPr>
          <a:xfrm>
            <a:off x="458967" y="2211720"/>
            <a:ext cx="11733033" cy="529560"/>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2400" b="1" dirty="0"/>
              <a:t>Situation Professionnelle : à vous de jouer</a:t>
            </a:r>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85836AF9-074B-4698-86EE-CB2262B1B251}"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126</a:t>
            </a:fld>
            <a:endParaRPr lang="fr-FR" dirty="0"/>
          </a:p>
        </p:txBody>
      </p:sp>
      <p:sp>
        <p:nvSpPr>
          <p:cNvPr id="3" name="ZoneTexte 2">
            <a:extLst>
              <a:ext uri="{FF2B5EF4-FFF2-40B4-BE49-F238E27FC236}">
                <a16:creationId xmlns:a16="http://schemas.microsoft.com/office/drawing/2014/main" id="{FBC9EFD9-56A0-422F-B188-36D5B3AFCAB0}"/>
              </a:ext>
            </a:extLst>
          </p:cNvPr>
          <p:cNvSpPr txBox="1"/>
          <p:nvPr/>
        </p:nvSpPr>
        <p:spPr>
          <a:xfrm>
            <a:off x="458967" y="2916392"/>
            <a:ext cx="11274068" cy="2308324"/>
          </a:xfrm>
          <a:prstGeom prst="rect">
            <a:avLst/>
          </a:prstGeom>
          <a:noFill/>
        </p:spPr>
        <p:txBody>
          <a:bodyPr wrap="square" rtlCol="0">
            <a:spAutoFit/>
          </a:bodyPr>
          <a:lstStyle/>
          <a:p>
            <a:endParaRPr lang="fr-FR" sz="2400" dirty="0">
              <a:solidFill>
                <a:schemeClr val="dk1"/>
              </a:solidFill>
            </a:endParaRPr>
          </a:p>
          <a:p>
            <a:pPr marL="342900" indent="-342900">
              <a:buFont typeface="Arial" panose="020B0604020202020204" pitchFamily="34" charset="0"/>
              <a:buChar char="•"/>
            </a:pPr>
            <a:r>
              <a:rPr lang="fr-FR" sz="2400" dirty="0">
                <a:solidFill>
                  <a:schemeClr val="dk1"/>
                </a:solidFill>
              </a:rPr>
              <a:t>Ce dialogue, mêle le langage et l’observation. L’Assistant De Vie aux Familles constate que la personne n’est pas comme « d’habitude » </a:t>
            </a:r>
          </a:p>
          <a:p>
            <a:pPr marL="342900" indent="-342900">
              <a:buFont typeface="Arial" panose="020B0604020202020204" pitchFamily="34" charset="0"/>
              <a:buChar char="•"/>
            </a:pPr>
            <a:endParaRPr lang="fr-FR" sz="2400" dirty="0">
              <a:solidFill>
                <a:schemeClr val="dk1"/>
              </a:solidFill>
            </a:endParaRPr>
          </a:p>
          <a:p>
            <a:pPr marL="342900" indent="-342900">
              <a:buFont typeface="Arial" panose="020B0604020202020204" pitchFamily="34" charset="0"/>
              <a:buChar char="•"/>
            </a:pPr>
            <a:r>
              <a:rPr lang="fr-FR" sz="2400" dirty="0">
                <a:solidFill>
                  <a:schemeClr val="dk1"/>
                </a:solidFill>
              </a:rPr>
              <a:t>Quelle attitude l’Assistant(e) De Vie aux Familles doit adopter dans ces deux cas de figures ?</a:t>
            </a:r>
          </a:p>
        </p:txBody>
      </p:sp>
      <p:sp>
        <p:nvSpPr>
          <p:cNvPr id="6" name="Espace réservé du pied de page 5">
            <a:extLst>
              <a:ext uri="{FF2B5EF4-FFF2-40B4-BE49-F238E27FC236}">
                <a16:creationId xmlns:a16="http://schemas.microsoft.com/office/drawing/2014/main" id="{522F3F22-0DA6-4ECC-B0CF-1EFEB746BF9A}"/>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34195711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du contenu 9">
            <a:extLst>
              <a:ext uri="{FF2B5EF4-FFF2-40B4-BE49-F238E27FC236}">
                <a16:creationId xmlns:a16="http://schemas.microsoft.com/office/drawing/2014/main" id="{FC2705AA-4409-4F5C-9B72-57E321965453}"/>
              </a:ext>
            </a:extLst>
          </p:cNvPr>
          <p:cNvPicPr>
            <a:picLocks noGrp="1" noChangeAspect="1"/>
          </p:cNvPicPr>
          <p:nvPr>
            <p:ph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40404" y="2057400"/>
            <a:ext cx="3930033" cy="3553181"/>
          </a:xfrm>
        </p:spPr>
      </p:pic>
      <p:sp>
        <p:nvSpPr>
          <p:cNvPr id="4" name="Espace réservé du texte 3">
            <a:extLst>
              <a:ext uri="{FF2B5EF4-FFF2-40B4-BE49-F238E27FC236}">
                <a16:creationId xmlns:a16="http://schemas.microsoft.com/office/drawing/2014/main" id="{E4D81626-AAA3-42A6-8C02-C8BDCAFD1E4F}"/>
              </a:ext>
            </a:extLst>
          </p:cNvPr>
          <p:cNvSpPr>
            <a:spLocks noGrp="1"/>
          </p:cNvSpPr>
          <p:nvPr>
            <p:ph type="body" sz="half" idx="2"/>
          </p:nvPr>
        </p:nvSpPr>
        <p:spPr>
          <a:xfrm>
            <a:off x="839788" y="2057400"/>
            <a:ext cx="3932237" cy="3790232"/>
          </a:xfrm>
        </p:spPr>
        <p:txBody>
          <a:bodyPr>
            <a:normAutofit/>
          </a:bodyPr>
          <a:lstStyle/>
          <a:p>
            <a:pPr algn="ctr"/>
            <a:r>
              <a:rPr lang="fr-FR" sz="2400" dirty="0"/>
              <a:t>La communication :</a:t>
            </a:r>
          </a:p>
        </p:txBody>
      </p:sp>
      <p:sp>
        <p:nvSpPr>
          <p:cNvPr id="5" name="Espace réservé de la date 4">
            <a:extLst>
              <a:ext uri="{FF2B5EF4-FFF2-40B4-BE49-F238E27FC236}">
                <a16:creationId xmlns:a16="http://schemas.microsoft.com/office/drawing/2014/main" id="{CA686AA6-A666-4857-A480-27A112E51CE0}"/>
              </a:ext>
            </a:extLst>
          </p:cNvPr>
          <p:cNvSpPr>
            <a:spLocks noGrp="1"/>
          </p:cNvSpPr>
          <p:nvPr>
            <p:ph type="dt" sz="half" idx="10"/>
          </p:nvPr>
        </p:nvSpPr>
        <p:spPr/>
        <p:txBody>
          <a:bodyPr/>
          <a:lstStyle/>
          <a:p>
            <a:fld id="{8D615D53-AB49-49E2-827B-C06B4CFDF0F5}" type="datetime1">
              <a:rPr lang="fr-FR" smtClean="0"/>
              <a:t>04/01/2022</a:t>
            </a:fld>
            <a:endParaRPr lang="fr-FR" dirty="0"/>
          </a:p>
        </p:txBody>
      </p:sp>
      <p:sp>
        <p:nvSpPr>
          <p:cNvPr id="6" name="Espace réservé du pied de page 5">
            <a:extLst>
              <a:ext uri="{FF2B5EF4-FFF2-40B4-BE49-F238E27FC236}">
                <a16:creationId xmlns:a16="http://schemas.microsoft.com/office/drawing/2014/main" id="{F504B4D4-2EE2-416D-83F5-F4C391AC3471}"/>
              </a:ext>
            </a:extLst>
          </p:cNvPr>
          <p:cNvSpPr>
            <a:spLocks noGrp="1"/>
          </p:cNvSpPr>
          <p:nvPr>
            <p:ph type="ftr" sz="quarter" idx="11"/>
          </p:nvPr>
        </p:nvSpPr>
        <p:spPr/>
        <p:txBody>
          <a:bodyPr/>
          <a:lstStyle/>
          <a:p>
            <a:r>
              <a:rPr lang="fr-FR" dirty="0"/>
              <a:t>La communication</a:t>
            </a:r>
          </a:p>
        </p:txBody>
      </p:sp>
      <p:sp>
        <p:nvSpPr>
          <p:cNvPr id="7" name="Espace réservé du numéro de diapositive 6">
            <a:extLst>
              <a:ext uri="{FF2B5EF4-FFF2-40B4-BE49-F238E27FC236}">
                <a16:creationId xmlns:a16="http://schemas.microsoft.com/office/drawing/2014/main" id="{7C25D1BA-4787-47A1-8BD8-F6CC05867B97}"/>
              </a:ext>
            </a:extLst>
          </p:cNvPr>
          <p:cNvSpPr>
            <a:spLocks noGrp="1"/>
          </p:cNvSpPr>
          <p:nvPr>
            <p:ph type="sldNum" sz="quarter" idx="12"/>
          </p:nvPr>
        </p:nvSpPr>
        <p:spPr/>
        <p:txBody>
          <a:bodyPr/>
          <a:lstStyle/>
          <a:p>
            <a:fld id="{9C946053-6AD2-4D6F-B1B2-56B9586BEF99}" type="slidenum">
              <a:rPr lang="fr-FR" smtClean="0"/>
              <a:t>127</a:t>
            </a:fld>
            <a:endParaRPr lang="fr-FR" dirty="0"/>
          </a:p>
        </p:txBody>
      </p:sp>
      <p:sp>
        <p:nvSpPr>
          <p:cNvPr id="8" name="Titre 1">
            <a:extLst>
              <a:ext uri="{FF2B5EF4-FFF2-40B4-BE49-F238E27FC236}">
                <a16:creationId xmlns:a16="http://schemas.microsoft.com/office/drawing/2014/main" id="{585F90CC-13B5-4B72-A5FB-64C4AC0F44DE}"/>
              </a:ext>
            </a:extLst>
          </p:cNvPr>
          <p:cNvSpPr>
            <a:spLocks noGrp="1"/>
          </p:cNvSpPr>
          <p:nvPr>
            <p:ph type="title"/>
          </p:nvPr>
        </p:nvSpPr>
        <p:spPr>
          <a:xfrm>
            <a:off x="839788" y="457200"/>
            <a:ext cx="3932237" cy="1600200"/>
          </a:xfrm>
        </p:spPr>
        <p:txBody>
          <a:bodyPr/>
          <a:lstStyle/>
          <a:p>
            <a:pPr algn="ctr"/>
            <a:r>
              <a:rPr lang="fr-FR" sz="4000" b="1" dirty="0"/>
              <a:t>L’Assistant De Vie aux Familles</a:t>
            </a:r>
          </a:p>
        </p:txBody>
      </p:sp>
      <p:sp>
        <p:nvSpPr>
          <p:cNvPr id="11" name="ZoneTexte 10">
            <a:extLst>
              <a:ext uri="{FF2B5EF4-FFF2-40B4-BE49-F238E27FC236}">
                <a16:creationId xmlns:a16="http://schemas.microsoft.com/office/drawing/2014/main" id="{1055A15A-3FA1-47AE-ABEF-E2D6467CAD85}"/>
              </a:ext>
            </a:extLst>
          </p:cNvPr>
          <p:cNvSpPr txBox="1"/>
          <p:nvPr/>
        </p:nvSpPr>
        <p:spPr>
          <a:xfrm>
            <a:off x="838200" y="5610581"/>
            <a:ext cx="3714135" cy="237051"/>
          </a:xfrm>
          <a:prstGeom prst="rect">
            <a:avLst/>
          </a:prstGeom>
          <a:noFill/>
        </p:spPr>
        <p:txBody>
          <a:bodyPr wrap="square" rtlCol="0">
            <a:spAutoFit/>
          </a:bodyPr>
          <a:lstStyle/>
          <a:p>
            <a:r>
              <a:rPr lang="fr-FR" sz="900" dirty="0">
                <a:hlinkClick r:id="rId3" tooltip="http://esheninger.blogspot.com/2013_11_01_archive.html"/>
              </a:rPr>
              <a:t>Cette photo</a:t>
            </a:r>
            <a:r>
              <a:rPr lang="fr-FR" sz="900" dirty="0"/>
              <a:t> par Auteur inconnu est soumise à la licence </a:t>
            </a:r>
            <a:r>
              <a:rPr lang="fr-FR" sz="900" dirty="0">
                <a:hlinkClick r:id="rId4" tooltip="https://creativecommons.org/licenses/by/3.0/"/>
              </a:rPr>
              <a:t>CC BY</a:t>
            </a:r>
            <a:endParaRPr lang="fr-FR" sz="900" dirty="0"/>
          </a:p>
        </p:txBody>
      </p:sp>
      <p:sp>
        <p:nvSpPr>
          <p:cNvPr id="12" name="ZoneTexte 11">
            <a:extLst>
              <a:ext uri="{FF2B5EF4-FFF2-40B4-BE49-F238E27FC236}">
                <a16:creationId xmlns:a16="http://schemas.microsoft.com/office/drawing/2014/main" id="{DF8A58E3-39C3-4170-AA23-7AE8E33ED121}"/>
              </a:ext>
            </a:extLst>
          </p:cNvPr>
          <p:cNvSpPr txBox="1"/>
          <p:nvPr/>
        </p:nvSpPr>
        <p:spPr>
          <a:xfrm>
            <a:off x="4962832" y="3309362"/>
            <a:ext cx="6843252" cy="2677656"/>
          </a:xfrm>
          <a:prstGeom prst="rect">
            <a:avLst/>
          </a:prstGeom>
          <a:noFill/>
        </p:spPr>
        <p:txBody>
          <a:bodyPr wrap="square" rtlCol="0">
            <a:spAutoFit/>
          </a:bodyPr>
          <a:lstStyle/>
          <a:p>
            <a:pPr marL="285750" indent="-285750">
              <a:buFont typeface="Wingdings" panose="05000000000000000000" pitchFamily="2" charset="2"/>
              <a:buChar char="Ø"/>
            </a:pPr>
            <a:r>
              <a:rPr lang="fr-FR" sz="2400" dirty="0"/>
              <a:t>Dans la première situation professionnelle, l’ADVF constate que la personne aidée reste couchée et qu’elle semble fatiguée. Il peut lui proposer de retarder le lever. Il adopte ainsi une attitude empathique et apporte du réconfort à la personne. Il tient compte de son bien-être et cette dernière sera sans doute ravie de cette attention</a:t>
            </a:r>
          </a:p>
        </p:txBody>
      </p:sp>
      <p:pic>
        <p:nvPicPr>
          <p:cNvPr id="5124" name="Picture 4" descr="Sommeil des seniors - Doctissimo">
            <a:extLst>
              <a:ext uri="{FF2B5EF4-FFF2-40B4-BE49-F238E27FC236}">
                <a16:creationId xmlns:a16="http://schemas.microsoft.com/office/drawing/2014/main" id="{999C5A47-456A-4F84-B00F-D6BFC6C78B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1890" y="501650"/>
            <a:ext cx="3677420" cy="244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1532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du contenu 9">
            <a:extLst>
              <a:ext uri="{FF2B5EF4-FFF2-40B4-BE49-F238E27FC236}">
                <a16:creationId xmlns:a16="http://schemas.microsoft.com/office/drawing/2014/main" id="{FC2705AA-4409-4F5C-9B72-57E321965453}"/>
              </a:ext>
            </a:extLst>
          </p:cNvPr>
          <p:cNvPicPr>
            <a:picLocks noGrp="1" noChangeAspect="1"/>
          </p:cNvPicPr>
          <p:nvPr>
            <p:ph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40404" y="2057400"/>
            <a:ext cx="3930033" cy="3553181"/>
          </a:xfrm>
        </p:spPr>
      </p:pic>
      <p:sp>
        <p:nvSpPr>
          <p:cNvPr id="4" name="Espace réservé du texte 3">
            <a:extLst>
              <a:ext uri="{FF2B5EF4-FFF2-40B4-BE49-F238E27FC236}">
                <a16:creationId xmlns:a16="http://schemas.microsoft.com/office/drawing/2014/main" id="{E4D81626-AAA3-42A6-8C02-C8BDCAFD1E4F}"/>
              </a:ext>
            </a:extLst>
          </p:cNvPr>
          <p:cNvSpPr>
            <a:spLocks noGrp="1"/>
          </p:cNvSpPr>
          <p:nvPr>
            <p:ph type="body" sz="half" idx="2"/>
          </p:nvPr>
        </p:nvSpPr>
        <p:spPr>
          <a:xfrm>
            <a:off x="839788" y="2057400"/>
            <a:ext cx="3932237" cy="3790232"/>
          </a:xfrm>
        </p:spPr>
        <p:txBody>
          <a:bodyPr>
            <a:normAutofit/>
          </a:bodyPr>
          <a:lstStyle/>
          <a:p>
            <a:pPr algn="ctr"/>
            <a:r>
              <a:rPr lang="fr-FR" sz="2400" dirty="0"/>
              <a:t>La communication :</a:t>
            </a:r>
          </a:p>
        </p:txBody>
      </p:sp>
      <p:sp>
        <p:nvSpPr>
          <p:cNvPr id="5" name="Espace réservé de la date 4">
            <a:extLst>
              <a:ext uri="{FF2B5EF4-FFF2-40B4-BE49-F238E27FC236}">
                <a16:creationId xmlns:a16="http://schemas.microsoft.com/office/drawing/2014/main" id="{CA686AA6-A666-4857-A480-27A112E51CE0}"/>
              </a:ext>
            </a:extLst>
          </p:cNvPr>
          <p:cNvSpPr>
            <a:spLocks noGrp="1"/>
          </p:cNvSpPr>
          <p:nvPr>
            <p:ph type="dt" sz="half" idx="10"/>
          </p:nvPr>
        </p:nvSpPr>
        <p:spPr/>
        <p:txBody>
          <a:bodyPr/>
          <a:lstStyle/>
          <a:p>
            <a:fld id="{8D615D53-AB49-49E2-827B-C06B4CFDF0F5}" type="datetime1">
              <a:rPr lang="fr-FR" smtClean="0"/>
              <a:t>04/01/2022</a:t>
            </a:fld>
            <a:endParaRPr lang="fr-FR" dirty="0"/>
          </a:p>
        </p:txBody>
      </p:sp>
      <p:sp>
        <p:nvSpPr>
          <p:cNvPr id="6" name="Espace réservé du pied de page 5">
            <a:extLst>
              <a:ext uri="{FF2B5EF4-FFF2-40B4-BE49-F238E27FC236}">
                <a16:creationId xmlns:a16="http://schemas.microsoft.com/office/drawing/2014/main" id="{F504B4D4-2EE2-416D-83F5-F4C391AC3471}"/>
              </a:ext>
            </a:extLst>
          </p:cNvPr>
          <p:cNvSpPr>
            <a:spLocks noGrp="1"/>
          </p:cNvSpPr>
          <p:nvPr>
            <p:ph type="ftr" sz="quarter" idx="11"/>
          </p:nvPr>
        </p:nvSpPr>
        <p:spPr/>
        <p:txBody>
          <a:bodyPr/>
          <a:lstStyle/>
          <a:p>
            <a:r>
              <a:rPr lang="fr-FR" dirty="0"/>
              <a:t>La communication</a:t>
            </a:r>
          </a:p>
        </p:txBody>
      </p:sp>
      <p:sp>
        <p:nvSpPr>
          <p:cNvPr id="7" name="Espace réservé du numéro de diapositive 6">
            <a:extLst>
              <a:ext uri="{FF2B5EF4-FFF2-40B4-BE49-F238E27FC236}">
                <a16:creationId xmlns:a16="http://schemas.microsoft.com/office/drawing/2014/main" id="{7C25D1BA-4787-47A1-8BD8-F6CC05867B97}"/>
              </a:ext>
            </a:extLst>
          </p:cNvPr>
          <p:cNvSpPr>
            <a:spLocks noGrp="1"/>
          </p:cNvSpPr>
          <p:nvPr>
            <p:ph type="sldNum" sz="quarter" idx="12"/>
          </p:nvPr>
        </p:nvSpPr>
        <p:spPr/>
        <p:txBody>
          <a:bodyPr/>
          <a:lstStyle/>
          <a:p>
            <a:fld id="{9C946053-6AD2-4D6F-B1B2-56B9586BEF99}" type="slidenum">
              <a:rPr lang="fr-FR" smtClean="0"/>
              <a:t>128</a:t>
            </a:fld>
            <a:endParaRPr lang="fr-FR" dirty="0"/>
          </a:p>
        </p:txBody>
      </p:sp>
      <p:sp>
        <p:nvSpPr>
          <p:cNvPr id="8" name="Titre 1">
            <a:extLst>
              <a:ext uri="{FF2B5EF4-FFF2-40B4-BE49-F238E27FC236}">
                <a16:creationId xmlns:a16="http://schemas.microsoft.com/office/drawing/2014/main" id="{585F90CC-13B5-4B72-A5FB-64C4AC0F44DE}"/>
              </a:ext>
            </a:extLst>
          </p:cNvPr>
          <p:cNvSpPr>
            <a:spLocks noGrp="1"/>
          </p:cNvSpPr>
          <p:nvPr>
            <p:ph type="title"/>
          </p:nvPr>
        </p:nvSpPr>
        <p:spPr>
          <a:xfrm>
            <a:off x="839788" y="457200"/>
            <a:ext cx="3932237" cy="1600200"/>
          </a:xfrm>
        </p:spPr>
        <p:txBody>
          <a:bodyPr/>
          <a:lstStyle/>
          <a:p>
            <a:pPr algn="ctr"/>
            <a:r>
              <a:rPr lang="fr-FR" sz="4000" b="1" dirty="0"/>
              <a:t>L’Assistant De Vie aux Familles</a:t>
            </a:r>
          </a:p>
        </p:txBody>
      </p:sp>
      <p:sp>
        <p:nvSpPr>
          <p:cNvPr id="11" name="ZoneTexte 10">
            <a:extLst>
              <a:ext uri="{FF2B5EF4-FFF2-40B4-BE49-F238E27FC236}">
                <a16:creationId xmlns:a16="http://schemas.microsoft.com/office/drawing/2014/main" id="{1055A15A-3FA1-47AE-ABEF-E2D6467CAD85}"/>
              </a:ext>
            </a:extLst>
          </p:cNvPr>
          <p:cNvSpPr txBox="1"/>
          <p:nvPr/>
        </p:nvSpPr>
        <p:spPr>
          <a:xfrm>
            <a:off x="838200" y="5610581"/>
            <a:ext cx="3714135" cy="237051"/>
          </a:xfrm>
          <a:prstGeom prst="rect">
            <a:avLst/>
          </a:prstGeom>
          <a:noFill/>
        </p:spPr>
        <p:txBody>
          <a:bodyPr wrap="square" rtlCol="0">
            <a:spAutoFit/>
          </a:bodyPr>
          <a:lstStyle/>
          <a:p>
            <a:r>
              <a:rPr lang="fr-FR" sz="900" dirty="0">
                <a:hlinkClick r:id="rId3" tooltip="http://esheninger.blogspot.com/2013_11_01_archive.html"/>
              </a:rPr>
              <a:t>Cette photo</a:t>
            </a:r>
            <a:r>
              <a:rPr lang="fr-FR" sz="900" dirty="0"/>
              <a:t> par Auteur inconnu est soumise à la licence </a:t>
            </a:r>
            <a:r>
              <a:rPr lang="fr-FR" sz="900" dirty="0">
                <a:hlinkClick r:id="rId4" tooltip="https://creativecommons.org/licenses/by/3.0/"/>
              </a:rPr>
              <a:t>CC BY</a:t>
            </a:r>
            <a:endParaRPr lang="fr-FR" sz="900" dirty="0"/>
          </a:p>
        </p:txBody>
      </p:sp>
      <p:sp>
        <p:nvSpPr>
          <p:cNvPr id="12" name="ZoneTexte 11">
            <a:extLst>
              <a:ext uri="{FF2B5EF4-FFF2-40B4-BE49-F238E27FC236}">
                <a16:creationId xmlns:a16="http://schemas.microsoft.com/office/drawing/2014/main" id="{DF8A58E3-39C3-4170-AA23-7AE8E33ED121}"/>
              </a:ext>
            </a:extLst>
          </p:cNvPr>
          <p:cNvSpPr txBox="1"/>
          <p:nvPr/>
        </p:nvSpPr>
        <p:spPr>
          <a:xfrm>
            <a:off x="4962832" y="3309362"/>
            <a:ext cx="6843252" cy="3046988"/>
          </a:xfrm>
          <a:prstGeom prst="rect">
            <a:avLst/>
          </a:prstGeom>
          <a:noFill/>
        </p:spPr>
        <p:txBody>
          <a:bodyPr wrap="square" rtlCol="0">
            <a:spAutoFit/>
          </a:bodyPr>
          <a:lstStyle/>
          <a:p>
            <a:pPr marL="285750" indent="-285750">
              <a:buFont typeface="Wingdings" panose="05000000000000000000" pitchFamily="2" charset="2"/>
              <a:buChar char="Ø"/>
            </a:pPr>
            <a:r>
              <a:rPr lang="fr-FR" sz="2400" dirty="0"/>
              <a:t>Dans la seconde situation. L’ADVF, doit adapter son intervention, en effet, l’état de la personne prime sur tout le reste, en proposant de faire elle/lui-même les courses, elle/lui peut répondre à une attente de la personne qui accueillera très favorablement l’idée. Pour préserver l’autonomie, il est envisageable de demander à la personne d’accompagner l’ADVF pour le courses.</a:t>
            </a:r>
          </a:p>
        </p:txBody>
      </p:sp>
      <p:pic>
        <p:nvPicPr>
          <p:cNvPr id="5122" name="Picture 2" descr="Le Parisien N°20200511 du 11 mai 2020 à télécharger sur iPad">
            <a:extLst>
              <a:ext uri="{FF2B5EF4-FFF2-40B4-BE49-F238E27FC236}">
                <a16:creationId xmlns:a16="http://schemas.microsoft.com/office/drawing/2014/main" id="{8BEF3205-CA7E-460E-9A21-400981A48A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7217" y="301923"/>
            <a:ext cx="2352366" cy="302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8872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E73354D7-3FE5-4E12-948A-08F947EC43F5}"/>
              </a:ext>
            </a:extLst>
          </p:cNvPr>
          <p:cNvSpPr>
            <a:spLocks noGrp="1"/>
          </p:cNvSpPr>
          <p:nvPr>
            <p:ph type="dt" sz="half" idx="10"/>
          </p:nvPr>
        </p:nvSpPr>
        <p:spPr/>
        <p:txBody>
          <a:bodyPr/>
          <a:lstStyle/>
          <a:p>
            <a:fld id="{96FBA418-8EB5-41A4-B8D1-4506D833B250}" type="datetime1">
              <a:rPr lang="fr-FR" smtClean="0"/>
              <a:t>04/01/2022</a:t>
            </a:fld>
            <a:endParaRPr lang="fr-FR" dirty="0"/>
          </a:p>
        </p:txBody>
      </p:sp>
      <p:sp>
        <p:nvSpPr>
          <p:cNvPr id="6" name="Espace réservé du pied de page 5">
            <a:extLst>
              <a:ext uri="{FF2B5EF4-FFF2-40B4-BE49-F238E27FC236}">
                <a16:creationId xmlns:a16="http://schemas.microsoft.com/office/drawing/2014/main" id="{D88B1C61-1168-46C3-ACFF-2975FA6AF9EF}"/>
              </a:ext>
            </a:extLst>
          </p:cNvPr>
          <p:cNvSpPr>
            <a:spLocks noGrp="1"/>
          </p:cNvSpPr>
          <p:nvPr>
            <p:ph type="ftr" sz="quarter" idx="11"/>
          </p:nvPr>
        </p:nvSpPr>
        <p:spPr/>
        <p:txBody>
          <a:bodyPr/>
          <a:lstStyle/>
          <a:p>
            <a:r>
              <a:rPr lang="fr-FR" dirty="0"/>
              <a:t>La communication</a:t>
            </a:r>
          </a:p>
        </p:txBody>
      </p:sp>
      <p:sp>
        <p:nvSpPr>
          <p:cNvPr id="7" name="Espace réservé du numéro de diapositive 6">
            <a:extLst>
              <a:ext uri="{FF2B5EF4-FFF2-40B4-BE49-F238E27FC236}">
                <a16:creationId xmlns:a16="http://schemas.microsoft.com/office/drawing/2014/main" id="{3024B93B-6C3F-4A98-BEF9-59717CAA3E0C}"/>
              </a:ext>
            </a:extLst>
          </p:cNvPr>
          <p:cNvSpPr>
            <a:spLocks noGrp="1"/>
          </p:cNvSpPr>
          <p:nvPr>
            <p:ph type="sldNum" sz="quarter" idx="12"/>
          </p:nvPr>
        </p:nvSpPr>
        <p:spPr/>
        <p:txBody>
          <a:bodyPr/>
          <a:lstStyle/>
          <a:p>
            <a:fld id="{9C946053-6AD2-4D6F-B1B2-56B9586BEF99}" type="slidenum">
              <a:rPr lang="fr-FR" smtClean="0"/>
              <a:t>129</a:t>
            </a:fld>
            <a:endParaRPr lang="fr-FR" dirty="0"/>
          </a:p>
        </p:txBody>
      </p:sp>
      <p:sp>
        <p:nvSpPr>
          <p:cNvPr id="3" name="Espace réservé du contenu 2">
            <a:extLst>
              <a:ext uri="{FF2B5EF4-FFF2-40B4-BE49-F238E27FC236}">
                <a16:creationId xmlns:a16="http://schemas.microsoft.com/office/drawing/2014/main" id="{5A82D98E-C742-47D3-B488-989579076171}"/>
              </a:ext>
            </a:extLst>
          </p:cNvPr>
          <p:cNvSpPr>
            <a:spLocks noGrp="1"/>
          </p:cNvSpPr>
          <p:nvPr>
            <p:ph sz="half" idx="4294967295"/>
          </p:nvPr>
        </p:nvSpPr>
        <p:spPr>
          <a:xfrm>
            <a:off x="176981" y="1825625"/>
            <a:ext cx="7138219" cy="4351338"/>
          </a:xfrm>
        </p:spPr>
        <p:txBody>
          <a:bodyPr>
            <a:normAutofit/>
          </a:bodyPr>
          <a:lstStyle/>
          <a:p>
            <a:pPr marL="0" indent="0">
              <a:buNone/>
            </a:pPr>
            <a:r>
              <a:rPr lang="fr-FR" sz="2400" b="1" dirty="0"/>
              <a:t>En communiquant ainsi, l’aidant a :</a:t>
            </a:r>
          </a:p>
          <a:p>
            <a:pPr marL="0" indent="0">
              <a:buNone/>
            </a:pPr>
            <a:endParaRPr lang="fr-FR" sz="1000" b="1" dirty="0"/>
          </a:p>
          <a:p>
            <a:r>
              <a:rPr lang="fr-FR" sz="2400" b="1" dirty="0"/>
              <a:t>Établi une relation de confiance</a:t>
            </a:r>
            <a:r>
              <a:rPr lang="fr-FR" sz="2400" dirty="0"/>
              <a:t> favorable à la prise en charge de la personne et à la </a:t>
            </a:r>
            <a:r>
              <a:rPr lang="fr-FR" sz="2400" b="1" dirty="0"/>
              <a:t>qualité</a:t>
            </a:r>
            <a:r>
              <a:rPr lang="fr-FR" sz="2400" dirty="0"/>
              <a:t> de la prestation ;</a:t>
            </a:r>
          </a:p>
          <a:p>
            <a:r>
              <a:rPr lang="fr-FR" sz="2400" b="1" dirty="0"/>
              <a:t>Donné de la valeur </a:t>
            </a:r>
            <a:r>
              <a:rPr lang="fr-FR" sz="2400" dirty="0"/>
              <a:t>à l’état de la personne aidée ;</a:t>
            </a:r>
          </a:p>
          <a:p>
            <a:r>
              <a:rPr lang="fr-FR" sz="2400" b="1" dirty="0"/>
              <a:t>Évalué rapidement </a:t>
            </a:r>
            <a:r>
              <a:rPr lang="fr-FR" sz="2400" dirty="0"/>
              <a:t>la situation et </a:t>
            </a:r>
            <a:r>
              <a:rPr lang="fr-FR" sz="2400" b="1" dirty="0"/>
              <a:t>adapté</a:t>
            </a:r>
            <a:r>
              <a:rPr lang="fr-FR" sz="2400" dirty="0"/>
              <a:t> son intervention ;</a:t>
            </a:r>
          </a:p>
          <a:p>
            <a:r>
              <a:rPr lang="fr-FR" sz="2400" b="1" dirty="0"/>
              <a:t>Privilégié le confort</a:t>
            </a:r>
            <a:r>
              <a:rPr lang="fr-FR" sz="2400" dirty="0"/>
              <a:t> de la personne par rapport à toute activité ;</a:t>
            </a:r>
          </a:p>
          <a:p>
            <a:r>
              <a:rPr lang="fr-FR" sz="2400" b="1" dirty="0"/>
              <a:t>Personnalisé son intervention.</a:t>
            </a:r>
          </a:p>
        </p:txBody>
      </p:sp>
      <p:sp>
        <p:nvSpPr>
          <p:cNvPr id="11" name="Titre 10">
            <a:extLst>
              <a:ext uri="{FF2B5EF4-FFF2-40B4-BE49-F238E27FC236}">
                <a16:creationId xmlns:a16="http://schemas.microsoft.com/office/drawing/2014/main" id="{58C5CB6B-0026-4BF3-8474-9EB79184D129}"/>
              </a:ext>
            </a:extLst>
          </p:cNvPr>
          <p:cNvSpPr>
            <a:spLocks noGrp="1"/>
          </p:cNvSpPr>
          <p:nvPr>
            <p:ph type="title" idx="4294967295"/>
          </p:nvPr>
        </p:nvSpPr>
        <p:spPr>
          <a:xfrm>
            <a:off x="0" y="365125"/>
            <a:ext cx="10515600" cy="1325563"/>
          </a:xfrm>
        </p:spPr>
        <p:txBody>
          <a:bodyPr/>
          <a:lstStyle/>
          <a:p>
            <a:pPr algn="ctr"/>
            <a:r>
              <a:rPr lang="fr-FR" sz="4400" b="1" dirty="0"/>
              <a:t>L’Assistant De Vie aux Familles</a:t>
            </a:r>
            <a:endParaRPr lang="fr-FR" dirty="0"/>
          </a:p>
        </p:txBody>
      </p:sp>
      <p:pic>
        <p:nvPicPr>
          <p:cNvPr id="31746" name="Picture 2" descr="Le Personnel d'Intervention - Association Corse Aide à la Personne">
            <a:extLst>
              <a:ext uri="{FF2B5EF4-FFF2-40B4-BE49-F238E27FC236}">
                <a16:creationId xmlns:a16="http://schemas.microsoft.com/office/drawing/2014/main" id="{8195F900-D8D1-4261-85B0-F829D31A5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0912" y="2046185"/>
            <a:ext cx="4815116" cy="3204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409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ASSISTANT.E DE VIE AUX FAMILLES - NIV 5 – IFR">
            <a:extLst>
              <a:ext uri="{FF2B5EF4-FFF2-40B4-BE49-F238E27FC236}">
                <a16:creationId xmlns:a16="http://schemas.microsoft.com/office/drawing/2014/main" id="{8DBA6345-6AC7-42F7-834B-0C6EF4EDC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01543">
            <a:off x="9279007" y="917979"/>
            <a:ext cx="2512877"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358A648-415B-4901-ABFD-8A510342A0F4}"/>
              </a:ext>
            </a:extLst>
          </p:cNvPr>
          <p:cNvSpPr>
            <a:spLocks noGrp="1"/>
          </p:cNvSpPr>
          <p:nvPr>
            <p:ph type="title"/>
          </p:nvPr>
        </p:nvSpPr>
        <p:spPr/>
        <p:txBody>
          <a:bodyPr/>
          <a:lstStyle/>
          <a:p>
            <a:pPr algn="ctr"/>
            <a:r>
              <a:rPr lang="fr-FR" b="1" dirty="0"/>
              <a:t>L’Assistant(e) De Vie aux Familles</a:t>
            </a:r>
          </a:p>
        </p:txBody>
      </p:sp>
      <p:sp>
        <p:nvSpPr>
          <p:cNvPr id="3" name="Rectangle : coins arrondis 2">
            <a:extLst>
              <a:ext uri="{FF2B5EF4-FFF2-40B4-BE49-F238E27FC236}">
                <a16:creationId xmlns:a16="http://schemas.microsoft.com/office/drawing/2014/main" id="{2BD5FE23-48CD-4994-ABD8-4769368C1418}"/>
              </a:ext>
            </a:extLst>
          </p:cNvPr>
          <p:cNvSpPr/>
          <p:nvPr/>
        </p:nvSpPr>
        <p:spPr>
          <a:xfrm>
            <a:off x="838200" y="2693766"/>
            <a:ext cx="10515600" cy="3662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spcBef>
                <a:spcPts val="600"/>
              </a:spcBef>
              <a:spcAft>
                <a:spcPts val="600"/>
              </a:spcAft>
              <a:buFont typeface="Arial" panose="020B0604020202020204" pitchFamily="34" charset="0"/>
              <a:buChar char="•"/>
            </a:pPr>
            <a:r>
              <a:rPr lang="fr-FR" sz="2400" dirty="0"/>
              <a:t>L’Assistant(e) De Vie aux Familles, entretient le linge (lavage, repassage, petit travaux de couture) et le logement par des travaux ménagers courants (aspirateur, serpillières, vitres…)</a:t>
            </a:r>
          </a:p>
          <a:p>
            <a:pPr marL="342900" indent="-342900" algn="just">
              <a:spcBef>
                <a:spcPts val="600"/>
              </a:spcBef>
              <a:spcAft>
                <a:spcPts val="600"/>
              </a:spcAft>
              <a:buFont typeface="Arial" panose="020B0604020202020204" pitchFamily="34" charset="0"/>
              <a:buChar char="•"/>
            </a:pPr>
            <a:r>
              <a:rPr lang="fr-FR" sz="2400" dirty="0"/>
              <a:t>Il/elle aménage l’espace, se préoccupe du confort et de la sécurité tout en ayant vérifié au préalable les choix de l’usager sur ses règles personnelles en terme de rangement afin de les respecter.</a:t>
            </a:r>
          </a:p>
        </p:txBody>
      </p:sp>
      <p:sp>
        <p:nvSpPr>
          <p:cNvPr id="4" name="Espace réservé de la date 3">
            <a:extLst>
              <a:ext uri="{FF2B5EF4-FFF2-40B4-BE49-F238E27FC236}">
                <a16:creationId xmlns:a16="http://schemas.microsoft.com/office/drawing/2014/main" id="{5363FB18-DDBC-40AE-AC26-7531E7C3911E}"/>
              </a:ext>
            </a:extLst>
          </p:cNvPr>
          <p:cNvSpPr>
            <a:spLocks noGrp="1"/>
          </p:cNvSpPr>
          <p:nvPr>
            <p:ph type="dt" sz="half" idx="10"/>
          </p:nvPr>
        </p:nvSpPr>
        <p:spPr/>
        <p:txBody>
          <a:bodyPr/>
          <a:lstStyle/>
          <a:p>
            <a:fld id="{87C4D7BE-B46B-4B0E-B164-4DA3DEE2E1E9}"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F511E8C9-4D6F-4459-9EFD-E5D0C57656BA}"/>
              </a:ext>
            </a:extLst>
          </p:cNvPr>
          <p:cNvSpPr>
            <a:spLocks noGrp="1"/>
          </p:cNvSpPr>
          <p:nvPr>
            <p:ph type="sldNum" sz="quarter" idx="12"/>
          </p:nvPr>
        </p:nvSpPr>
        <p:spPr/>
        <p:txBody>
          <a:bodyPr/>
          <a:lstStyle/>
          <a:p>
            <a:fld id="{9C946053-6AD2-4D6F-B1B2-56B9586BEF99}" type="slidenum">
              <a:rPr lang="fr-FR" smtClean="0"/>
              <a:t>13</a:t>
            </a:fld>
            <a:endParaRPr lang="fr-FR" dirty="0"/>
          </a:p>
        </p:txBody>
      </p:sp>
      <p:sp>
        <p:nvSpPr>
          <p:cNvPr id="9" name="Espace réservé du pied de page 8">
            <a:extLst>
              <a:ext uri="{FF2B5EF4-FFF2-40B4-BE49-F238E27FC236}">
                <a16:creationId xmlns:a16="http://schemas.microsoft.com/office/drawing/2014/main" id="{C4E47E59-A4BE-4395-8EFE-3B8BC1B637F2}"/>
              </a:ext>
            </a:extLst>
          </p:cNvPr>
          <p:cNvSpPr>
            <a:spLocks noGrp="1"/>
          </p:cNvSpPr>
          <p:nvPr>
            <p:ph type="ftr" sz="quarter" idx="11"/>
          </p:nvPr>
        </p:nvSpPr>
        <p:spPr/>
        <p:txBody>
          <a:bodyPr/>
          <a:lstStyle/>
          <a:p>
            <a:r>
              <a:rPr lang="fr-FR" dirty="0"/>
              <a:t>La communication</a:t>
            </a:r>
          </a:p>
        </p:txBody>
      </p:sp>
      <p:sp>
        <p:nvSpPr>
          <p:cNvPr id="6" name="Rectangle : coins arrondis 5">
            <a:extLst>
              <a:ext uri="{FF2B5EF4-FFF2-40B4-BE49-F238E27FC236}">
                <a16:creationId xmlns:a16="http://schemas.microsoft.com/office/drawing/2014/main" id="{302ACAAC-2635-4C35-A677-9E6B6CAE63D7}"/>
              </a:ext>
            </a:extLst>
          </p:cNvPr>
          <p:cNvSpPr/>
          <p:nvPr/>
        </p:nvSpPr>
        <p:spPr>
          <a:xfrm>
            <a:off x="838200" y="1580760"/>
            <a:ext cx="8620449" cy="857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514350" indent="-514350">
              <a:buFont typeface="+mj-lt"/>
              <a:buAutoNum type="arabicPeriod" startAt="5"/>
            </a:pPr>
            <a:r>
              <a:rPr lang="fr-FR" sz="2800" b="1" dirty="0"/>
              <a:t>Entretient et aménagement du cadre de vie :</a:t>
            </a:r>
          </a:p>
        </p:txBody>
      </p:sp>
    </p:spTree>
    <p:extLst>
      <p:ext uri="{BB962C8B-B14F-4D97-AF65-F5344CB8AC3E}">
        <p14:creationId xmlns:p14="http://schemas.microsoft.com/office/powerpoint/2010/main" val="8114978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La Communication Gestuelle |authorSTREAM">
            <a:extLst>
              <a:ext uri="{FF2B5EF4-FFF2-40B4-BE49-F238E27FC236}">
                <a16:creationId xmlns:a16="http://schemas.microsoft.com/office/drawing/2014/main" id="{BD90D7D9-BB33-4A59-A58D-DB638935680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3557050" y="1386950"/>
            <a:ext cx="4094674" cy="306705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11617DF7-CC91-4676-BE44-0E7CA060D00E}"/>
              </a:ext>
            </a:extLst>
          </p:cNvPr>
          <p:cNvSpPr>
            <a:spLocks noGrp="1"/>
          </p:cNvSpPr>
          <p:nvPr>
            <p:ph type="title"/>
          </p:nvPr>
        </p:nvSpPr>
        <p:spPr/>
        <p:txBody>
          <a:bodyPr/>
          <a:lstStyle/>
          <a:p>
            <a:pPr algn="ctr"/>
            <a:r>
              <a:rPr lang="fr-FR" b="1" dirty="0"/>
              <a:t>Assistant de Vie aux Familles</a:t>
            </a:r>
            <a:br>
              <a:rPr lang="fr-FR" b="1" dirty="0"/>
            </a:br>
            <a:endParaRPr lang="fr-FR" dirty="0"/>
          </a:p>
        </p:txBody>
      </p:sp>
      <p:sp>
        <p:nvSpPr>
          <p:cNvPr id="3" name="Espace réservé du contenu 2">
            <a:extLst>
              <a:ext uri="{FF2B5EF4-FFF2-40B4-BE49-F238E27FC236}">
                <a16:creationId xmlns:a16="http://schemas.microsoft.com/office/drawing/2014/main" id="{F479803E-90C4-4992-ABFB-E421AB1C64AB}"/>
              </a:ext>
            </a:extLst>
          </p:cNvPr>
          <p:cNvSpPr>
            <a:spLocks noGrp="1"/>
          </p:cNvSpPr>
          <p:nvPr>
            <p:ph idx="1"/>
          </p:nvPr>
        </p:nvSpPr>
        <p:spPr>
          <a:xfrm>
            <a:off x="838199" y="4552335"/>
            <a:ext cx="10023988" cy="1705683"/>
          </a:xfrm>
        </p:spPr>
        <p:txBody>
          <a:bodyPr>
            <a:normAutofit lnSpcReduction="10000"/>
          </a:bodyPr>
          <a:lstStyle/>
          <a:p>
            <a:pPr algn="just"/>
            <a:r>
              <a:rPr lang="fr-FR" sz="2400" dirty="0"/>
              <a:t>La communication non verbale complète la communication orale. Elle permet de montrer que la gestuelle, les traits du visage sont en accord avec les mots que l’on dit. Dans certains cas, elle remplace les mots (dans l’écoute par exemple). Le communiquant va faire passer un message par le biais de son attitude corporelle, de ses gestes, de ses mimiques.</a:t>
            </a:r>
          </a:p>
        </p:txBody>
      </p:sp>
      <p:sp>
        <p:nvSpPr>
          <p:cNvPr id="4" name="Espace réservé de la date 3">
            <a:extLst>
              <a:ext uri="{FF2B5EF4-FFF2-40B4-BE49-F238E27FC236}">
                <a16:creationId xmlns:a16="http://schemas.microsoft.com/office/drawing/2014/main" id="{DC5548A7-DECE-4069-9997-3279FB74FE10}"/>
              </a:ext>
            </a:extLst>
          </p:cNvPr>
          <p:cNvSpPr>
            <a:spLocks noGrp="1"/>
          </p:cNvSpPr>
          <p:nvPr>
            <p:ph type="dt" sz="half" idx="10"/>
          </p:nvPr>
        </p:nvSpPr>
        <p:spPr/>
        <p:txBody>
          <a:bodyPr/>
          <a:lstStyle/>
          <a:p>
            <a:fld id="{2A858C99-13F8-448C-A5A9-EC2BC8638D61}" type="datetime1">
              <a:rPr lang="fr-FR" smtClean="0"/>
              <a:t>04/01/2022</a:t>
            </a:fld>
            <a:endParaRPr lang="fr-FR" dirty="0"/>
          </a:p>
        </p:txBody>
      </p:sp>
      <p:sp>
        <p:nvSpPr>
          <p:cNvPr id="5" name="Espace réservé du pied de page 4">
            <a:extLst>
              <a:ext uri="{FF2B5EF4-FFF2-40B4-BE49-F238E27FC236}">
                <a16:creationId xmlns:a16="http://schemas.microsoft.com/office/drawing/2014/main" id="{92187A9B-AC27-420D-8A01-12DAE97CE0B6}"/>
              </a:ext>
            </a:extLst>
          </p:cNvPr>
          <p:cNvSpPr>
            <a:spLocks noGrp="1"/>
          </p:cNvSpPr>
          <p:nvPr>
            <p:ph type="ftr" sz="quarter" idx="11"/>
          </p:nvPr>
        </p:nvSpPr>
        <p:spPr/>
        <p:txBody>
          <a:bodyPr/>
          <a:lstStyle/>
          <a:p>
            <a:r>
              <a:rPr lang="fr-FR" dirty="0"/>
              <a:t>La communication</a:t>
            </a:r>
          </a:p>
        </p:txBody>
      </p:sp>
      <p:sp>
        <p:nvSpPr>
          <p:cNvPr id="6" name="Espace réservé du numéro de diapositive 5">
            <a:extLst>
              <a:ext uri="{FF2B5EF4-FFF2-40B4-BE49-F238E27FC236}">
                <a16:creationId xmlns:a16="http://schemas.microsoft.com/office/drawing/2014/main" id="{6C1B81AA-4ED9-41F2-809B-CFC8CF390841}"/>
              </a:ext>
            </a:extLst>
          </p:cNvPr>
          <p:cNvSpPr>
            <a:spLocks noGrp="1"/>
          </p:cNvSpPr>
          <p:nvPr>
            <p:ph type="sldNum" sz="quarter" idx="12"/>
          </p:nvPr>
        </p:nvSpPr>
        <p:spPr/>
        <p:txBody>
          <a:bodyPr/>
          <a:lstStyle/>
          <a:p>
            <a:fld id="{9C946053-6AD2-4D6F-B1B2-56B9586BEF99}" type="slidenum">
              <a:rPr lang="fr-FR" smtClean="0"/>
              <a:t>130</a:t>
            </a:fld>
            <a:endParaRPr lang="fr-FR" dirty="0"/>
          </a:p>
        </p:txBody>
      </p:sp>
      <p:sp>
        <p:nvSpPr>
          <p:cNvPr id="7" name="ZoneTexte 6">
            <a:extLst>
              <a:ext uri="{FF2B5EF4-FFF2-40B4-BE49-F238E27FC236}">
                <a16:creationId xmlns:a16="http://schemas.microsoft.com/office/drawing/2014/main" id="{105466DA-32FB-4AD1-8BD4-3CE1CE7475DC}"/>
              </a:ext>
            </a:extLst>
          </p:cNvPr>
          <p:cNvSpPr txBox="1"/>
          <p:nvPr/>
        </p:nvSpPr>
        <p:spPr>
          <a:xfrm>
            <a:off x="838199" y="1327355"/>
            <a:ext cx="7106265" cy="461665"/>
          </a:xfrm>
          <a:prstGeom prst="rect">
            <a:avLst/>
          </a:prstGeom>
          <a:noFill/>
        </p:spPr>
        <p:txBody>
          <a:bodyPr wrap="square" rtlCol="0">
            <a:spAutoFit/>
          </a:bodyPr>
          <a:lstStyle/>
          <a:p>
            <a:pPr marL="0" lvl="7" indent="452438">
              <a:buFont typeface="+mj-lt"/>
              <a:buAutoNum type="alphaLcPeriod" startAt="2"/>
            </a:pPr>
            <a:r>
              <a:rPr lang="fr-FR" sz="2400" b="1" dirty="0">
                <a:solidFill>
                  <a:schemeClr val="dk1"/>
                </a:solidFill>
              </a:rPr>
              <a:t>La communication a-t-elle été efficace ?</a:t>
            </a:r>
          </a:p>
        </p:txBody>
      </p:sp>
    </p:spTree>
    <p:extLst>
      <p:ext uri="{BB962C8B-B14F-4D97-AF65-F5344CB8AC3E}">
        <p14:creationId xmlns:p14="http://schemas.microsoft.com/office/powerpoint/2010/main" val="164669221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617DF7-CC91-4676-BE44-0E7CA060D00E}"/>
              </a:ext>
            </a:extLst>
          </p:cNvPr>
          <p:cNvSpPr>
            <a:spLocks noGrp="1"/>
          </p:cNvSpPr>
          <p:nvPr>
            <p:ph type="title"/>
          </p:nvPr>
        </p:nvSpPr>
        <p:spPr/>
        <p:txBody>
          <a:bodyPr/>
          <a:lstStyle/>
          <a:p>
            <a:pPr algn="ctr"/>
            <a:r>
              <a:rPr lang="fr-FR" b="1" dirty="0"/>
              <a:t>Assistant de Vie aux Familles</a:t>
            </a:r>
            <a:br>
              <a:rPr lang="fr-FR" b="1" dirty="0"/>
            </a:br>
            <a:endParaRPr lang="fr-FR" dirty="0"/>
          </a:p>
        </p:txBody>
      </p:sp>
      <p:sp>
        <p:nvSpPr>
          <p:cNvPr id="3" name="Espace réservé du contenu 2">
            <a:extLst>
              <a:ext uri="{FF2B5EF4-FFF2-40B4-BE49-F238E27FC236}">
                <a16:creationId xmlns:a16="http://schemas.microsoft.com/office/drawing/2014/main" id="{F479803E-90C4-4992-ABFB-E421AB1C64AB}"/>
              </a:ext>
            </a:extLst>
          </p:cNvPr>
          <p:cNvSpPr>
            <a:spLocks noGrp="1"/>
          </p:cNvSpPr>
          <p:nvPr>
            <p:ph idx="1"/>
          </p:nvPr>
        </p:nvSpPr>
        <p:spPr>
          <a:xfrm>
            <a:off x="838199" y="4149213"/>
            <a:ext cx="10023988" cy="2108805"/>
          </a:xfrm>
        </p:spPr>
        <p:txBody>
          <a:bodyPr>
            <a:normAutofit/>
          </a:bodyPr>
          <a:lstStyle/>
          <a:p>
            <a:pPr algn="just"/>
            <a:r>
              <a:rPr lang="fr-FR" sz="2400" dirty="0"/>
              <a:t>La vie quotidienne regorge d’exemples de communication non verbale auxquels on ne prête plus attention, comme le fait de serrer la main en accompagnement d’un bonjour, le fait de tourner le dos quand on est fâché ou en désaccord avec son interlocuteur. Les grimaces ou le sourire sont également indispensables à toute communication, il montre de la bienveillance, de la décontraction et incite l’interlocuteur à faire de même.</a:t>
            </a:r>
          </a:p>
        </p:txBody>
      </p:sp>
      <p:sp>
        <p:nvSpPr>
          <p:cNvPr id="4" name="Espace réservé de la date 3">
            <a:extLst>
              <a:ext uri="{FF2B5EF4-FFF2-40B4-BE49-F238E27FC236}">
                <a16:creationId xmlns:a16="http://schemas.microsoft.com/office/drawing/2014/main" id="{DC5548A7-DECE-4069-9997-3279FB74FE10}"/>
              </a:ext>
            </a:extLst>
          </p:cNvPr>
          <p:cNvSpPr>
            <a:spLocks noGrp="1"/>
          </p:cNvSpPr>
          <p:nvPr>
            <p:ph type="dt" sz="half" idx="10"/>
          </p:nvPr>
        </p:nvSpPr>
        <p:spPr/>
        <p:txBody>
          <a:bodyPr/>
          <a:lstStyle/>
          <a:p>
            <a:fld id="{2A858C99-13F8-448C-A5A9-EC2BC8638D61}" type="datetime1">
              <a:rPr lang="fr-FR" smtClean="0"/>
              <a:t>04/01/2022</a:t>
            </a:fld>
            <a:endParaRPr lang="fr-FR" dirty="0"/>
          </a:p>
        </p:txBody>
      </p:sp>
      <p:sp>
        <p:nvSpPr>
          <p:cNvPr id="5" name="Espace réservé du pied de page 4">
            <a:extLst>
              <a:ext uri="{FF2B5EF4-FFF2-40B4-BE49-F238E27FC236}">
                <a16:creationId xmlns:a16="http://schemas.microsoft.com/office/drawing/2014/main" id="{92187A9B-AC27-420D-8A01-12DAE97CE0B6}"/>
              </a:ext>
            </a:extLst>
          </p:cNvPr>
          <p:cNvSpPr>
            <a:spLocks noGrp="1"/>
          </p:cNvSpPr>
          <p:nvPr>
            <p:ph type="ftr" sz="quarter" idx="11"/>
          </p:nvPr>
        </p:nvSpPr>
        <p:spPr/>
        <p:txBody>
          <a:bodyPr/>
          <a:lstStyle/>
          <a:p>
            <a:r>
              <a:rPr lang="fr-FR" dirty="0"/>
              <a:t>La communication</a:t>
            </a:r>
          </a:p>
        </p:txBody>
      </p:sp>
      <p:sp>
        <p:nvSpPr>
          <p:cNvPr id="6" name="Espace réservé du numéro de diapositive 5">
            <a:extLst>
              <a:ext uri="{FF2B5EF4-FFF2-40B4-BE49-F238E27FC236}">
                <a16:creationId xmlns:a16="http://schemas.microsoft.com/office/drawing/2014/main" id="{6C1B81AA-4ED9-41F2-809B-CFC8CF390841}"/>
              </a:ext>
            </a:extLst>
          </p:cNvPr>
          <p:cNvSpPr>
            <a:spLocks noGrp="1"/>
          </p:cNvSpPr>
          <p:nvPr>
            <p:ph type="sldNum" sz="quarter" idx="12"/>
          </p:nvPr>
        </p:nvSpPr>
        <p:spPr/>
        <p:txBody>
          <a:bodyPr/>
          <a:lstStyle/>
          <a:p>
            <a:fld id="{9C946053-6AD2-4D6F-B1B2-56B9586BEF99}" type="slidenum">
              <a:rPr lang="fr-FR" smtClean="0"/>
              <a:t>131</a:t>
            </a:fld>
            <a:endParaRPr lang="fr-FR" dirty="0"/>
          </a:p>
        </p:txBody>
      </p:sp>
      <p:pic>
        <p:nvPicPr>
          <p:cNvPr id="33794" name="Picture 2" descr="Cartoon émoticônes Smiley En Faisant Une Grimace Taquin Clip Art Libres De  Droits , Vecteurs Et Illustration. Image 33886504.">
            <a:extLst>
              <a:ext uri="{FF2B5EF4-FFF2-40B4-BE49-F238E27FC236}">
                <a16:creationId xmlns:a16="http://schemas.microsoft.com/office/drawing/2014/main" id="{DA72BC17-2E75-49CF-A890-3EB04FF01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514665">
            <a:off x="1148530" y="1727712"/>
            <a:ext cx="2324100" cy="1962150"/>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Je ne tourne jamais le dos, j'offre mon indifférence en face - Nos Pensées">
            <a:extLst>
              <a:ext uri="{FF2B5EF4-FFF2-40B4-BE49-F238E27FC236}">
                <a16:creationId xmlns:a16="http://schemas.microsoft.com/office/drawing/2014/main" id="{0E395AF3-03C3-475A-AFDD-5CC177181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0718" y="1690688"/>
            <a:ext cx="3280287" cy="2108756"/>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descr="1 DESSIN = 1 SOURIRE - CFAR">
            <a:extLst>
              <a:ext uri="{FF2B5EF4-FFF2-40B4-BE49-F238E27FC236}">
                <a16:creationId xmlns:a16="http://schemas.microsoft.com/office/drawing/2014/main" id="{844EE85D-A9AE-4A20-B1F6-7D31A8E54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3926" y="1690688"/>
            <a:ext cx="2850443" cy="2311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1084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1- Rappels théoriques sur l'aphasie | by Alexandre Boulmé | Gong | Medium">
            <a:extLst>
              <a:ext uri="{FF2B5EF4-FFF2-40B4-BE49-F238E27FC236}">
                <a16:creationId xmlns:a16="http://schemas.microsoft.com/office/drawing/2014/main" id="{8B78C498-8AC2-4F0F-8925-5D1805D78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296" y="1323975"/>
            <a:ext cx="3247103" cy="314741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0A6BC20-6D53-4B27-9346-AFB61756D553}"/>
              </a:ext>
            </a:extLst>
          </p:cNvPr>
          <p:cNvSpPr>
            <a:spLocks noGrp="1"/>
          </p:cNvSpPr>
          <p:nvPr>
            <p:ph type="title"/>
          </p:nvPr>
        </p:nvSpPr>
        <p:spPr/>
        <p:txBody>
          <a:bodyPr/>
          <a:lstStyle/>
          <a:p>
            <a:pPr algn="ctr"/>
            <a:r>
              <a:rPr lang="fr-FR" b="1" dirty="0"/>
              <a:t>Assistant de Vie aux Familles</a:t>
            </a:r>
            <a:endParaRPr lang="fr-FR" dirty="0"/>
          </a:p>
        </p:txBody>
      </p:sp>
      <p:sp>
        <p:nvSpPr>
          <p:cNvPr id="3" name="Espace réservé du contenu 2">
            <a:extLst>
              <a:ext uri="{FF2B5EF4-FFF2-40B4-BE49-F238E27FC236}">
                <a16:creationId xmlns:a16="http://schemas.microsoft.com/office/drawing/2014/main" id="{C33EC21D-882D-42E6-A5E7-D8C79315672B}"/>
              </a:ext>
            </a:extLst>
          </p:cNvPr>
          <p:cNvSpPr>
            <a:spLocks noGrp="1"/>
          </p:cNvSpPr>
          <p:nvPr>
            <p:ph idx="1"/>
          </p:nvPr>
        </p:nvSpPr>
        <p:spPr>
          <a:xfrm>
            <a:off x="334297" y="4336026"/>
            <a:ext cx="11562735" cy="1840936"/>
          </a:xfrm>
        </p:spPr>
        <p:txBody>
          <a:bodyPr>
            <a:normAutofit/>
          </a:bodyPr>
          <a:lstStyle/>
          <a:p>
            <a:pPr algn="just"/>
            <a:r>
              <a:rPr lang="fr-FR" sz="2400" dirty="0"/>
              <a:t>Dans le cadre de son travail, l’aidant professionnel rencontre des situations où le non verbal et un mode d’expression lié à un état passager, une humeur, un déficit sensoriel comme la surdité ou la cécité, un trouble de la communication comme l’aphasie. Il doit apprendre à « décoder » ce non verbal afin d’adapter son discours et son attitude sans jamais se sentir vexé ni faire preuve de susceptibilité.</a:t>
            </a:r>
          </a:p>
        </p:txBody>
      </p:sp>
      <p:sp>
        <p:nvSpPr>
          <p:cNvPr id="4" name="Espace réservé de la date 3">
            <a:extLst>
              <a:ext uri="{FF2B5EF4-FFF2-40B4-BE49-F238E27FC236}">
                <a16:creationId xmlns:a16="http://schemas.microsoft.com/office/drawing/2014/main" id="{7D1C97BA-544A-4E5A-938E-114A65B3A8BA}"/>
              </a:ext>
            </a:extLst>
          </p:cNvPr>
          <p:cNvSpPr>
            <a:spLocks noGrp="1"/>
          </p:cNvSpPr>
          <p:nvPr>
            <p:ph type="dt" sz="half" idx="10"/>
          </p:nvPr>
        </p:nvSpPr>
        <p:spPr/>
        <p:txBody>
          <a:bodyPr/>
          <a:lstStyle/>
          <a:p>
            <a:fld id="{2A858C99-13F8-448C-A5A9-EC2BC8638D61}" type="datetime1">
              <a:rPr lang="fr-FR" smtClean="0"/>
              <a:t>04/01/2022</a:t>
            </a:fld>
            <a:endParaRPr lang="fr-FR" dirty="0"/>
          </a:p>
        </p:txBody>
      </p:sp>
      <p:sp>
        <p:nvSpPr>
          <p:cNvPr id="5" name="Espace réservé du pied de page 4">
            <a:extLst>
              <a:ext uri="{FF2B5EF4-FFF2-40B4-BE49-F238E27FC236}">
                <a16:creationId xmlns:a16="http://schemas.microsoft.com/office/drawing/2014/main" id="{48CE440B-89F1-495C-8B1C-3E4862D61265}"/>
              </a:ext>
            </a:extLst>
          </p:cNvPr>
          <p:cNvSpPr>
            <a:spLocks noGrp="1"/>
          </p:cNvSpPr>
          <p:nvPr>
            <p:ph type="ftr" sz="quarter" idx="11"/>
          </p:nvPr>
        </p:nvSpPr>
        <p:spPr/>
        <p:txBody>
          <a:bodyPr/>
          <a:lstStyle/>
          <a:p>
            <a:r>
              <a:rPr lang="fr-FR" dirty="0"/>
              <a:t>La communication</a:t>
            </a:r>
          </a:p>
        </p:txBody>
      </p:sp>
      <p:sp>
        <p:nvSpPr>
          <p:cNvPr id="6" name="Espace réservé du numéro de diapositive 5">
            <a:extLst>
              <a:ext uri="{FF2B5EF4-FFF2-40B4-BE49-F238E27FC236}">
                <a16:creationId xmlns:a16="http://schemas.microsoft.com/office/drawing/2014/main" id="{ECE94B08-0991-456A-8596-32925E7BC77D}"/>
              </a:ext>
            </a:extLst>
          </p:cNvPr>
          <p:cNvSpPr>
            <a:spLocks noGrp="1"/>
          </p:cNvSpPr>
          <p:nvPr>
            <p:ph type="sldNum" sz="quarter" idx="12"/>
          </p:nvPr>
        </p:nvSpPr>
        <p:spPr/>
        <p:txBody>
          <a:bodyPr/>
          <a:lstStyle/>
          <a:p>
            <a:fld id="{9C946053-6AD2-4D6F-B1B2-56B9586BEF99}" type="slidenum">
              <a:rPr lang="fr-FR" smtClean="0"/>
              <a:t>132</a:t>
            </a:fld>
            <a:endParaRPr lang="fr-FR" dirty="0"/>
          </a:p>
        </p:txBody>
      </p:sp>
      <p:pic>
        <p:nvPicPr>
          <p:cNvPr id="34820" name="Picture 4" descr="Surdité de transmission et perception : les causes principales">
            <a:extLst>
              <a:ext uri="{FF2B5EF4-FFF2-40B4-BE49-F238E27FC236}">
                <a16:creationId xmlns:a16="http://schemas.microsoft.com/office/drawing/2014/main" id="{B3A40641-3E74-4B73-895C-740D04EF3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299" y="1544125"/>
            <a:ext cx="3543300" cy="1759514"/>
          </a:xfrm>
          <a:prstGeom prst="rect">
            <a:avLst/>
          </a:prstGeom>
          <a:noFill/>
          <a:extLst>
            <a:ext uri="{909E8E84-426E-40DD-AFC4-6F175D3DCCD1}">
              <a14:hiddenFill xmlns:a14="http://schemas.microsoft.com/office/drawing/2010/main">
                <a:solidFill>
                  <a:srgbClr val="FFFFFF"/>
                </a:solidFill>
              </a14:hiddenFill>
            </a:ext>
          </a:extLst>
        </p:spPr>
      </p:pic>
      <p:pic>
        <p:nvPicPr>
          <p:cNvPr id="34822" name="Picture 6" descr="Mieux prendre en charge le glaucome, cause majeure de cécité irréversible">
            <a:extLst>
              <a:ext uri="{FF2B5EF4-FFF2-40B4-BE49-F238E27FC236}">
                <a16:creationId xmlns:a16="http://schemas.microsoft.com/office/drawing/2014/main" id="{32DCB23C-2935-4F92-9427-04D3C59DF9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4937" y="1538056"/>
            <a:ext cx="3801166" cy="261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3677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4" descr="vbat.org - Esquisse d'une communication gestuelle yéménite (Taez et Sanaa)">
            <a:extLst>
              <a:ext uri="{FF2B5EF4-FFF2-40B4-BE49-F238E27FC236}">
                <a16:creationId xmlns:a16="http://schemas.microsoft.com/office/drawing/2014/main" id="{BAD10CF0-CCAE-40A0-A0A0-830BA18B3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5700" y="1321038"/>
            <a:ext cx="4007874" cy="37660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C8052EE9-186D-43C8-A410-16FBE4B547D7}"/>
              </a:ext>
            </a:extLst>
          </p:cNvPr>
          <p:cNvSpPr>
            <a:spLocks noGrp="1"/>
          </p:cNvSpPr>
          <p:nvPr>
            <p:ph type="title"/>
          </p:nvPr>
        </p:nvSpPr>
        <p:spPr/>
        <p:txBody>
          <a:bodyPr/>
          <a:lstStyle/>
          <a:p>
            <a:pPr algn="ctr"/>
            <a:r>
              <a:rPr lang="fr-FR" b="1" dirty="0"/>
              <a:t>Assistant de Vie aux Familles</a:t>
            </a:r>
            <a:endParaRPr lang="fr-FR" dirty="0"/>
          </a:p>
        </p:txBody>
      </p:sp>
      <p:sp>
        <p:nvSpPr>
          <p:cNvPr id="3" name="Espace réservé de la date 2">
            <a:extLst>
              <a:ext uri="{FF2B5EF4-FFF2-40B4-BE49-F238E27FC236}">
                <a16:creationId xmlns:a16="http://schemas.microsoft.com/office/drawing/2014/main" id="{963793C4-137E-4284-9D4F-290AC138F2D8}"/>
              </a:ext>
            </a:extLst>
          </p:cNvPr>
          <p:cNvSpPr>
            <a:spLocks noGrp="1"/>
          </p:cNvSpPr>
          <p:nvPr>
            <p:ph type="dt" sz="half" idx="10"/>
          </p:nvPr>
        </p:nvSpPr>
        <p:spPr/>
        <p:txBody>
          <a:bodyPr/>
          <a:lstStyle/>
          <a:p>
            <a:fld id="{54BCB86A-5071-488F-80DE-B243A74BA91C}" type="datetime1">
              <a:rPr lang="fr-FR" smtClean="0"/>
              <a:t>04/01/2022</a:t>
            </a:fld>
            <a:endParaRPr lang="fr-FR" dirty="0"/>
          </a:p>
        </p:txBody>
      </p:sp>
      <p:sp>
        <p:nvSpPr>
          <p:cNvPr id="4" name="Espace réservé du pied de page 3">
            <a:extLst>
              <a:ext uri="{FF2B5EF4-FFF2-40B4-BE49-F238E27FC236}">
                <a16:creationId xmlns:a16="http://schemas.microsoft.com/office/drawing/2014/main" id="{CAD54EEC-75E0-485F-8796-7623EB4C6B7C}"/>
              </a:ext>
            </a:extLst>
          </p:cNvPr>
          <p:cNvSpPr>
            <a:spLocks noGrp="1"/>
          </p:cNvSpPr>
          <p:nvPr>
            <p:ph type="ftr" sz="quarter" idx="11"/>
          </p:nvPr>
        </p:nvSpPr>
        <p:spPr/>
        <p:txBody>
          <a:bodyPr/>
          <a:lstStyle/>
          <a:p>
            <a:r>
              <a:rPr lang="fr-FR" dirty="0"/>
              <a:t>La communication</a:t>
            </a:r>
          </a:p>
        </p:txBody>
      </p:sp>
      <p:sp>
        <p:nvSpPr>
          <p:cNvPr id="5" name="Espace réservé du numéro de diapositive 4">
            <a:extLst>
              <a:ext uri="{FF2B5EF4-FFF2-40B4-BE49-F238E27FC236}">
                <a16:creationId xmlns:a16="http://schemas.microsoft.com/office/drawing/2014/main" id="{1C0795DA-BCF0-420E-ACCB-15C384C777B2}"/>
              </a:ext>
            </a:extLst>
          </p:cNvPr>
          <p:cNvSpPr>
            <a:spLocks noGrp="1"/>
          </p:cNvSpPr>
          <p:nvPr>
            <p:ph type="sldNum" sz="quarter" idx="12"/>
          </p:nvPr>
        </p:nvSpPr>
        <p:spPr/>
        <p:txBody>
          <a:bodyPr/>
          <a:lstStyle/>
          <a:p>
            <a:fld id="{9C946053-6AD2-4D6F-B1B2-56B9586BEF99}" type="slidenum">
              <a:rPr lang="fr-FR" smtClean="0"/>
              <a:t>133</a:t>
            </a:fld>
            <a:endParaRPr lang="fr-FR" dirty="0"/>
          </a:p>
        </p:txBody>
      </p:sp>
      <p:sp>
        <p:nvSpPr>
          <p:cNvPr id="6" name="ZoneTexte 5">
            <a:extLst>
              <a:ext uri="{FF2B5EF4-FFF2-40B4-BE49-F238E27FC236}">
                <a16:creationId xmlns:a16="http://schemas.microsoft.com/office/drawing/2014/main" id="{0E707253-EF3B-4554-9037-60A73F75FEAD}"/>
              </a:ext>
            </a:extLst>
          </p:cNvPr>
          <p:cNvSpPr txBox="1"/>
          <p:nvPr/>
        </p:nvSpPr>
        <p:spPr>
          <a:xfrm>
            <a:off x="589935" y="1690688"/>
            <a:ext cx="8426246" cy="461665"/>
          </a:xfrm>
          <a:prstGeom prst="rect">
            <a:avLst/>
          </a:prstGeom>
          <a:noFill/>
        </p:spPr>
        <p:txBody>
          <a:bodyPr wrap="square" rtlCol="0">
            <a:spAutoFit/>
          </a:bodyPr>
          <a:lstStyle/>
          <a:p>
            <a:r>
              <a:rPr lang="fr-FR" sz="2400" b="1" dirty="0"/>
              <a:t>Les manifestations de la communications non verbale :</a:t>
            </a:r>
          </a:p>
        </p:txBody>
      </p:sp>
      <p:sp>
        <p:nvSpPr>
          <p:cNvPr id="7" name="ZoneTexte 6">
            <a:extLst>
              <a:ext uri="{FF2B5EF4-FFF2-40B4-BE49-F238E27FC236}">
                <a16:creationId xmlns:a16="http://schemas.microsoft.com/office/drawing/2014/main" id="{4B8E572B-A45F-422E-8EC1-021865EC287D}"/>
              </a:ext>
            </a:extLst>
          </p:cNvPr>
          <p:cNvSpPr txBox="1"/>
          <p:nvPr/>
        </p:nvSpPr>
        <p:spPr>
          <a:xfrm>
            <a:off x="88490" y="3814358"/>
            <a:ext cx="12015020" cy="3323987"/>
          </a:xfrm>
          <a:prstGeom prst="rect">
            <a:avLst/>
          </a:prstGeom>
          <a:noFill/>
        </p:spPr>
        <p:txBody>
          <a:bodyPr wrap="square" rtlCol="0">
            <a:spAutoFit/>
          </a:bodyPr>
          <a:lstStyle/>
          <a:p>
            <a:pPr marL="342900" indent="-342900" algn="just">
              <a:buFont typeface="Arial" panose="020B0604020202020204" pitchFamily="34" charset="0"/>
              <a:buChar char="•"/>
            </a:pPr>
            <a:r>
              <a:rPr lang="fr-FR" sz="2400" dirty="0"/>
              <a:t>Le silence, le refus de parler, le fait de ne pas tendre la main lors de l’arrivé de l’ADVF ;</a:t>
            </a:r>
          </a:p>
          <a:p>
            <a:pPr marL="342900" indent="-342900" algn="just">
              <a:buFont typeface="Arial" panose="020B0604020202020204" pitchFamily="34" charset="0"/>
              <a:buChar char="•"/>
            </a:pPr>
            <a:r>
              <a:rPr lang="fr-FR" sz="2400" dirty="0"/>
              <a:t>Les mains sont très importantes, elles peuvent être croisées, cachées, sur la tête en guise d’expression de la souffrance ou d’un abattement ;</a:t>
            </a:r>
          </a:p>
          <a:p>
            <a:pPr marL="342900" indent="-342900" algn="just">
              <a:buFont typeface="Arial" panose="020B0604020202020204" pitchFamily="34" charset="0"/>
              <a:buChar char="•"/>
            </a:pPr>
            <a:r>
              <a:rPr lang="fr-FR" sz="2400" dirty="0"/>
              <a:t>Les hochements de tête sont des signes à prendre en compte, détonant parfois la lassitude, le sentiment d’inutilité ou au contraire une approbation et une forme d’encouragement ;</a:t>
            </a:r>
          </a:p>
          <a:p>
            <a:pPr marL="342900" indent="-342900" algn="just">
              <a:buFont typeface="Arial" panose="020B0604020202020204" pitchFamily="34" charset="0"/>
              <a:buChar char="•"/>
            </a:pPr>
            <a:r>
              <a:rPr lang="fr-FR" sz="2400" dirty="0"/>
              <a:t>Les haussements d’épaules, les tremblements, les rougeurs localisées, les contractations musculaires lors des contacts ;</a:t>
            </a:r>
          </a:p>
          <a:p>
            <a:pPr marL="342900" indent="-342900" algn="just">
              <a:buFont typeface="Arial" panose="020B0604020202020204" pitchFamily="34" charset="0"/>
              <a:buChar char="•"/>
            </a:pPr>
            <a:endParaRPr lang="fr-FR" sz="2400" dirty="0"/>
          </a:p>
          <a:p>
            <a:endParaRPr lang="fr-FR" dirty="0"/>
          </a:p>
        </p:txBody>
      </p:sp>
    </p:spTree>
    <p:extLst>
      <p:ext uri="{BB962C8B-B14F-4D97-AF65-F5344CB8AC3E}">
        <p14:creationId xmlns:p14="http://schemas.microsoft.com/office/powerpoint/2010/main" val="15244340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0" name="Picture 6" descr="Snapchat et Instagram génèrent anxiété et dépression chez les jeunes |  Journal du Geek">
            <a:extLst>
              <a:ext uri="{FF2B5EF4-FFF2-40B4-BE49-F238E27FC236}">
                <a16:creationId xmlns:a16="http://schemas.microsoft.com/office/drawing/2014/main" id="{5CCE6C91-8C22-41C6-8E6E-563BEC4A416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24750" y="1210891"/>
            <a:ext cx="4293624" cy="416180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C8052EE9-186D-43C8-A410-16FBE4B547D7}"/>
              </a:ext>
            </a:extLst>
          </p:cNvPr>
          <p:cNvSpPr>
            <a:spLocks noGrp="1"/>
          </p:cNvSpPr>
          <p:nvPr>
            <p:ph type="title"/>
          </p:nvPr>
        </p:nvSpPr>
        <p:spPr/>
        <p:txBody>
          <a:bodyPr/>
          <a:lstStyle/>
          <a:p>
            <a:pPr algn="ctr"/>
            <a:r>
              <a:rPr lang="fr-FR" b="1" dirty="0"/>
              <a:t>Assistant de Vie aux Familles</a:t>
            </a:r>
            <a:endParaRPr lang="fr-FR" dirty="0"/>
          </a:p>
        </p:txBody>
      </p:sp>
      <p:sp>
        <p:nvSpPr>
          <p:cNvPr id="3" name="Espace réservé de la date 2">
            <a:extLst>
              <a:ext uri="{FF2B5EF4-FFF2-40B4-BE49-F238E27FC236}">
                <a16:creationId xmlns:a16="http://schemas.microsoft.com/office/drawing/2014/main" id="{963793C4-137E-4284-9D4F-290AC138F2D8}"/>
              </a:ext>
            </a:extLst>
          </p:cNvPr>
          <p:cNvSpPr>
            <a:spLocks noGrp="1"/>
          </p:cNvSpPr>
          <p:nvPr>
            <p:ph type="dt" sz="half" idx="10"/>
          </p:nvPr>
        </p:nvSpPr>
        <p:spPr/>
        <p:txBody>
          <a:bodyPr/>
          <a:lstStyle/>
          <a:p>
            <a:fld id="{54BCB86A-5071-488F-80DE-B243A74BA91C}" type="datetime1">
              <a:rPr lang="fr-FR" smtClean="0"/>
              <a:t>04/01/2022</a:t>
            </a:fld>
            <a:endParaRPr lang="fr-FR" dirty="0"/>
          </a:p>
        </p:txBody>
      </p:sp>
      <p:sp>
        <p:nvSpPr>
          <p:cNvPr id="4" name="Espace réservé du pied de page 3">
            <a:extLst>
              <a:ext uri="{FF2B5EF4-FFF2-40B4-BE49-F238E27FC236}">
                <a16:creationId xmlns:a16="http://schemas.microsoft.com/office/drawing/2014/main" id="{CAD54EEC-75E0-485F-8796-7623EB4C6B7C}"/>
              </a:ext>
            </a:extLst>
          </p:cNvPr>
          <p:cNvSpPr>
            <a:spLocks noGrp="1"/>
          </p:cNvSpPr>
          <p:nvPr>
            <p:ph type="ftr" sz="quarter" idx="11"/>
          </p:nvPr>
        </p:nvSpPr>
        <p:spPr/>
        <p:txBody>
          <a:bodyPr/>
          <a:lstStyle/>
          <a:p>
            <a:r>
              <a:rPr lang="fr-FR" dirty="0"/>
              <a:t>La communication</a:t>
            </a:r>
          </a:p>
        </p:txBody>
      </p:sp>
      <p:sp>
        <p:nvSpPr>
          <p:cNvPr id="5" name="Espace réservé du numéro de diapositive 4">
            <a:extLst>
              <a:ext uri="{FF2B5EF4-FFF2-40B4-BE49-F238E27FC236}">
                <a16:creationId xmlns:a16="http://schemas.microsoft.com/office/drawing/2014/main" id="{1C0795DA-BCF0-420E-ACCB-15C384C777B2}"/>
              </a:ext>
            </a:extLst>
          </p:cNvPr>
          <p:cNvSpPr>
            <a:spLocks noGrp="1"/>
          </p:cNvSpPr>
          <p:nvPr>
            <p:ph type="sldNum" sz="quarter" idx="12"/>
          </p:nvPr>
        </p:nvSpPr>
        <p:spPr/>
        <p:txBody>
          <a:bodyPr/>
          <a:lstStyle/>
          <a:p>
            <a:fld id="{9C946053-6AD2-4D6F-B1B2-56B9586BEF99}" type="slidenum">
              <a:rPr lang="fr-FR" smtClean="0"/>
              <a:t>134</a:t>
            </a:fld>
            <a:endParaRPr lang="fr-FR" dirty="0"/>
          </a:p>
        </p:txBody>
      </p:sp>
      <p:sp>
        <p:nvSpPr>
          <p:cNvPr id="6" name="ZoneTexte 5">
            <a:extLst>
              <a:ext uri="{FF2B5EF4-FFF2-40B4-BE49-F238E27FC236}">
                <a16:creationId xmlns:a16="http://schemas.microsoft.com/office/drawing/2014/main" id="{0E707253-EF3B-4554-9037-60A73F75FEAD}"/>
              </a:ext>
            </a:extLst>
          </p:cNvPr>
          <p:cNvSpPr txBox="1"/>
          <p:nvPr/>
        </p:nvSpPr>
        <p:spPr>
          <a:xfrm>
            <a:off x="589935" y="1690688"/>
            <a:ext cx="8426246" cy="461665"/>
          </a:xfrm>
          <a:prstGeom prst="rect">
            <a:avLst/>
          </a:prstGeom>
          <a:noFill/>
        </p:spPr>
        <p:txBody>
          <a:bodyPr wrap="square" rtlCol="0">
            <a:spAutoFit/>
          </a:bodyPr>
          <a:lstStyle/>
          <a:p>
            <a:r>
              <a:rPr lang="fr-FR" sz="2400" b="1" dirty="0"/>
              <a:t>Les manifestations de la communications non verbale :</a:t>
            </a:r>
          </a:p>
        </p:txBody>
      </p:sp>
      <p:sp>
        <p:nvSpPr>
          <p:cNvPr id="7" name="ZoneTexte 6">
            <a:extLst>
              <a:ext uri="{FF2B5EF4-FFF2-40B4-BE49-F238E27FC236}">
                <a16:creationId xmlns:a16="http://schemas.microsoft.com/office/drawing/2014/main" id="{4B8E572B-A45F-422E-8EC1-021865EC287D}"/>
              </a:ext>
            </a:extLst>
          </p:cNvPr>
          <p:cNvSpPr txBox="1"/>
          <p:nvPr/>
        </p:nvSpPr>
        <p:spPr>
          <a:xfrm>
            <a:off x="88490" y="3320652"/>
            <a:ext cx="12015020" cy="3693319"/>
          </a:xfrm>
          <a:prstGeom prst="rect">
            <a:avLst/>
          </a:prstGeom>
          <a:noFill/>
        </p:spPr>
        <p:txBody>
          <a:bodyPr wrap="square" rtlCol="0">
            <a:spAutoFit/>
          </a:bodyPr>
          <a:lstStyle/>
          <a:p>
            <a:pPr marL="342900" indent="-342900" algn="just">
              <a:buFont typeface="Arial" panose="020B0604020202020204" pitchFamily="34" charset="0"/>
              <a:buChar char="•"/>
            </a:pPr>
            <a:r>
              <a:rPr lang="fr-FR" sz="2400" dirty="0"/>
              <a:t>Les mimiques, rictus et grimaces peuvent être le signes d’inconfort, de douleur, de maltraitance qui doivent altérer sur le bien être de la personne ;</a:t>
            </a:r>
          </a:p>
          <a:p>
            <a:pPr marL="342900" indent="-342900" algn="just">
              <a:buFont typeface="Arial" panose="020B0604020202020204" pitchFamily="34" charset="0"/>
              <a:buChar char="•"/>
            </a:pPr>
            <a:r>
              <a:rPr lang="fr-FR" sz="2400" dirty="0"/>
              <a:t>Les pleurs, les larmes symbolisent la souffrance, la tristesse, parfois le début d’un état dépressif ;</a:t>
            </a:r>
          </a:p>
          <a:p>
            <a:pPr marL="342900" indent="-342900" algn="just">
              <a:buFont typeface="Arial" panose="020B0604020202020204" pitchFamily="34" charset="0"/>
              <a:buChar char="•"/>
            </a:pPr>
            <a:r>
              <a:rPr lang="fr-FR" sz="2400" dirty="0"/>
              <a:t>La position de repli sur soi, le fait de ne pas bouger, de refuser toute mobilisation peuvent aussi indiquer une douleur ou un mal-être</a:t>
            </a:r>
          </a:p>
          <a:p>
            <a:pPr marL="342900" indent="-342900" algn="just">
              <a:buFont typeface="Arial" panose="020B0604020202020204" pitchFamily="34" charset="0"/>
              <a:buChar char="•"/>
            </a:pPr>
            <a:r>
              <a:rPr lang="fr-FR" sz="2400" dirty="0"/>
              <a:t>Le sourire, un visage ouvert, un regard profond sont aussi des signes de bien-être, de satisfaction d’avoir été entendu, bien accompagné et parfois soulagé.</a:t>
            </a:r>
          </a:p>
          <a:p>
            <a:pPr marL="342900" indent="-342900" algn="just">
              <a:buFont typeface="Arial" panose="020B0604020202020204" pitchFamily="34" charset="0"/>
              <a:buChar char="•"/>
            </a:pPr>
            <a:endParaRPr lang="fr-FR" sz="2400" dirty="0"/>
          </a:p>
          <a:p>
            <a:endParaRPr lang="fr-FR" dirty="0"/>
          </a:p>
        </p:txBody>
      </p:sp>
    </p:spTree>
    <p:extLst>
      <p:ext uri="{BB962C8B-B14F-4D97-AF65-F5344CB8AC3E}">
        <p14:creationId xmlns:p14="http://schemas.microsoft.com/office/powerpoint/2010/main" val="291662929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Clip Art et Illustrations de Attention. 135 191 dessins et illustrations  libres de droits de Attention disponibles pour la recherche parmi des  milliers de designers de graphiques clipart EPS vecteurs.">
            <a:extLst>
              <a:ext uri="{FF2B5EF4-FFF2-40B4-BE49-F238E27FC236}">
                <a16:creationId xmlns:a16="http://schemas.microsoft.com/office/drawing/2014/main" id="{99F80EC2-CD43-4A97-B50F-8A9C1A7D3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6181" y="136525"/>
            <a:ext cx="2804038" cy="3037708"/>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C8052EE9-186D-43C8-A410-16FBE4B547D7}"/>
              </a:ext>
            </a:extLst>
          </p:cNvPr>
          <p:cNvSpPr>
            <a:spLocks noGrp="1"/>
          </p:cNvSpPr>
          <p:nvPr>
            <p:ph type="title"/>
          </p:nvPr>
        </p:nvSpPr>
        <p:spPr/>
        <p:txBody>
          <a:bodyPr/>
          <a:lstStyle/>
          <a:p>
            <a:pPr algn="ctr"/>
            <a:r>
              <a:rPr lang="fr-FR" b="1" dirty="0"/>
              <a:t>Assistant de Vie aux Familles</a:t>
            </a:r>
            <a:endParaRPr lang="fr-FR" dirty="0"/>
          </a:p>
        </p:txBody>
      </p:sp>
      <p:sp>
        <p:nvSpPr>
          <p:cNvPr id="3" name="Espace réservé de la date 2">
            <a:extLst>
              <a:ext uri="{FF2B5EF4-FFF2-40B4-BE49-F238E27FC236}">
                <a16:creationId xmlns:a16="http://schemas.microsoft.com/office/drawing/2014/main" id="{963793C4-137E-4284-9D4F-290AC138F2D8}"/>
              </a:ext>
            </a:extLst>
          </p:cNvPr>
          <p:cNvSpPr>
            <a:spLocks noGrp="1"/>
          </p:cNvSpPr>
          <p:nvPr>
            <p:ph type="dt" sz="half" idx="10"/>
          </p:nvPr>
        </p:nvSpPr>
        <p:spPr/>
        <p:txBody>
          <a:bodyPr/>
          <a:lstStyle/>
          <a:p>
            <a:fld id="{54BCB86A-5071-488F-80DE-B243A74BA91C}" type="datetime1">
              <a:rPr lang="fr-FR" smtClean="0"/>
              <a:t>04/01/2022</a:t>
            </a:fld>
            <a:endParaRPr lang="fr-FR" dirty="0"/>
          </a:p>
        </p:txBody>
      </p:sp>
      <p:sp>
        <p:nvSpPr>
          <p:cNvPr id="4" name="Espace réservé du pied de page 3">
            <a:extLst>
              <a:ext uri="{FF2B5EF4-FFF2-40B4-BE49-F238E27FC236}">
                <a16:creationId xmlns:a16="http://schemas.microsoft.com/office/drawing/2014/main" id="{CAD54EEC-75E0-485F-8796-7623EB4C6B7C}"/>
              </a:ext>
            </a:extLst>
          </p:cNvPr>
          <p:cNvSpPr>
            <a:spLocks noGrp="1"/>
          </p:cNvSpPr>
          <p:nvPr>
            <p:ph type="ftr" sz="quarter" idx="11"/>
          </p:nvPr>
        </p:nvSpPr>
        <p:spPr/>
        <p:txBody>
          <a:bodyPr/>
          <a:lstStyle/>
          <a:p>
            <a:r>
              <a:rPr lang="fr-FR" dirty="0"/>
              <a:t>La communication</a:t>
            </a:r>
          </a:p>
        </p:txBody>
      </p:sp>
      <p:sp>
        <p:nvSpPr>
          <p:cNvPr id="5" name="Espace réservé du numéro de diapositive 4">
            <a:extLst>
              <a:ext uri="{FF2B5EF4-FFF2-40B4-BE49-F238E27FC236}">
                <a16:creationId xmlns:a16="http://schemas.microsoft.com/office/drawing/2014/main" id="{1C0795DA-BCF0-420E-ACCB-15C384C777B2}"/>
              </a:ext>
            </a:extLst>
          </p:cNvPr>
          <p:cNvSpPr>
            <a:spLocks noGrp="1"/>
          </p:cNvSpPr>
          <p:nvPr>
            <p:ph type="sldNum" sz="quarter" idx="12"/>
          </p:nvPr>
        </p:nvSpPr>
        <p:spPr/>
        <p:txBody>
          <a:bodyPr/>
          <a:lstStyle/>
          <a:p>
            <a:fld id="{9C946053-6AD2-4D6F-B1B2-56B9586BEF99}" type="slidenum">
              <a:rPr lang="fr-FR" smtClean="0"/>
              <a:t>135</a:t>
            </a:fld>
            <a:endParaRPr lang="fr-FR" dirty="0"/>
          </a:p>
        </p:txBody>
      </p:sp>
      <p:sp>
        <p:nvSpPr>
          <p:cNvPr id="6" name="ZoneTexte 5">
            <a:extLst>
              <a:ext uri="{FF2B5EF4-FFF2-40B4-BE49-F238E27FC236}">
                <a16:creationId xmlns:a16="http://schemas.microsoft.com/office/drawing/2014/main" id="{0E707253-EF3B-4554-9037-60A73F75FEAD}"/>
              </a:ext>
            </a:extLst>
          </p:cNvPr>
          <p:cNvSpPr txBox="1"/>
          <p:nvPr/>
        </p:nvSpPr>
        <p:spPr>
          <a:xfrm>
            <a:off x="589935" y="1690688"/>
            <a:ext cx="8426246" cy="461665"/>
          </a:xfrm>
          <a:prstGeom prst="rect">
            <a:avLst/>
          </a:prstGeom>
          <a:noFill/>
        </p:spPr>
        <p:txBody>
          <a:bodyPr wrap="square" rtlCol="0">
            <a:spAutoFit/>
          </a:bodyPr>
          <a:lstStyle/>
          <a:p>
            <a:r>
              <a:rPr lang="fr-FR" sz="2400" b="1" dirty="0"/>
              <a:t>Point important dans la communication :</a:t>
            </a:r>
          </a:p>
        </p:txBody>
      </p:sp>
      <p:sp>
        <p:nvSpPr>
          <p:cNvPr id="7" name="ZoneTexte 6">
            <a:extLst>
              <a:ext uri="{FF2B5EF4-FFF2-40B4-BE49-F238E27FC236}">
                <a16:creationId xmlns:a16="http://schemas.microsoft.com/office/drawing/2014/main" id="{4B8E572B-A45F-422E-8EC1-021865EC287D}"/>
              </a:ext>
            </a:extLst>
          </p:cNvPr>
          <p:cNvSpPr txBox="1"/>
          <p:nvPr/>
        </p:nvSpPr>
        <p:spPr>
          <a:xfrm>
            <a:off x="589935" y="3320652"/>
            <a:ext cx="10884310" cy="2954655"/>
          </a:xfrm>
          <a:prstGeom prst="rect">
            <a:avLst/>
          </a:prstGeom>
          <a:noFill/>
        </p:spPr>
        <p:txBody>
          <a:bodyPr wrap="square" rtlCol="0">
            <a:spAutoFit/>
          </a:bodyPr>
          <a:lstStyle/>
          <a:p>
            <a:r>
              <a:rPr lang="fr-FR" sz="2400" dirty="0"/>
              <a:t>L’Assistant(e) De Vie aux Familles, doit utiliser la communication non verbale: le sourire, les mimiques, les signes de têtes et les postures.</a:t>
            </a:r>
          </a:p>
          <a:p>
            <a:pPr algn="just"/>
            <a:endParaRPr lang="fr-FR" sz="2400" dirty="0"/>
          </a:p>
          <a:p>
            <a:pPr algn="just"/>
            <a:r>
              <a:rPr lang="fr-FR" sz="2400" dirty="0"/>
              <a:t>Il doit apporter une attention particulière au décryptage des attitude non verbales de la personne sans y voir obligatoirement des signes négatifs.</a:t>
            </a:r>
          </a:p>
          <a:p>
            <a:pPr algn="just"/>
            <a:endParaRPr lang="fr-FR" sz="2400" dirty="0"/>
          </a:p>
          <a:p>
            <a:pPr algn="just"/>
            <a:r>
              <a:rPr lang="fr-FR" sz="2400" dirty="0"/>
              <a:t>Il doit être attentif et à l’écoute.</a:t>
            </a:r>
          </a:p>
          <a:p>
            <a:endParaRPr lang="fr-FR" dirty="0"/>
          </a:p>
        </p:txBody>
      </p:sp>
      <p:pic>
        <p:nvPicPr>
          <p:cNvPr id="37892" name="Picture 4" descr="De l'importance de l'expression du visage pour une personne sourde">
            <a:extLst>
              <a:ext uri="{FF2B5EF4-FFF2-40B4-BE49-F238E27FC236}">
                <a16:creationId xmlns:a16="http://schemas.microsoft.com/office/drawing/2014/main" id="{86E65D9B-CDDD-4316-8044-167E114B6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264010"/>
            <a:ext cx="21336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14023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F246BD-6961-4FA1-A072-FF47D5AB7650}"/>
              </a:ext>
            </a:extLst>
          </p:cNvPr>
          <p:cNvSpPr>
            <a:spLocks noGrp="1"/>
          </p:cNvSpPr>
          <p:nvPr>
            <p:ph type="title"/>
          </p:nvPr>
        </p:nvSpPr>
        <p:spPr/>
        <p:txBody>
          <a:bodyPr/>
          <a:lstStyle/>
          <a:p>
            <a:pPr algn="ctr"/>
            <a:r>
              <a:rPr lang="fr-FR" sz="4000" b="1" dirty="0"/>
              <a:t>L’Assistant De Vie aux Familles</a:t>
            </a:r>
          </a:p>
        </p:txBody>
      </p:sp>
      <p:sp>
        <p:nvSpPr>
          <p:cNvPr id="3" name="Espace réservé du contenu 2">
            <a:extLst>
              <a:ext uri="{FF2B5EF4-FFF2-40B4-BE49-F238E27FC236}">
                <a16:creationId xmlns:a16="http://schemas.microsoft.com/office/drawing/2014/main" id="{9314B3C4-6221-49FC-928B-4E4423B9EF8C}"/>
              </a:ext>
            </a:extLst>
          </p:cNvPr>
          <p:cNvSpPr>
            <a:spLocks noGrp="1"/>
          </p:cNvSpPr>
          <p:nvPr>
            <p:ph idx="1"/>
          </p:nvPr>
        </p:nvSpPr>
        <p:spPr>
          <a:xfrm>
            <a:off x="4768849" y="987425"/>
            <a:ext cx="7423151" cy="2840759"/>
          </a:xfrm>
        </p:spPr>
        <p:txBody>
          <a:bodyPr>
            <a:normAutofit lnSpcReduction="10000"/>
          </a:bodyPr>
          <a:lstStyle/>
          <a:p>
            <a:r>
              <a:rPr lang="fr-FR" sz="3600" dirty="0"/>
              <a:t>Avec qui ?</a:t>
            </a:r>
          </a:p>
          <a:p>
            <a:pPr marL="0" indent="0">
              <a:buNone/>
            </a:pPr>
            <a:endParaRPr lang="fr-FR" sz="900" dirty="0"/>
          </a:p>
          <a:p>
            <a:pPr marL="0" indent="0" algn="just">
              <a:buNone/>
            </a:pPr>
            <a:r>
              <a:rPr lang="fr-FR" sz="2400" dirty="0"/>
              <a:t>L’Assistant(e) De Vie aux Familles intervient au domicile de la personne et peut donc rencontrer tous les membres de la familles, ami(e)s, et les intervenants extérieurs comme l’infirmière qui vient faire les soins, les kinésithérapeute etc… (</a:t>
            </a:r>
            <a:r>
              <a:rPr lang="fr-FR" sz="1600" dirty="0"/>
              <a:t>voir les intervenants du carnier de liaison</a:t>
            </a:r>
            <a:r>
              <a:rPr lang="fr-FR" sz="2400" dirty="0"/>
              <a:t>), intervenant dans le cercle du domicile de la personne aidée.</a:t>
            </a:r>
            <a:endParaRPr lang="fr-FR" sz="1600" dirty="0"/>
          </a:p>
        </p:txBody>
      </p:sp>
      <p:sp>
        <p:nvSpPr>
          <p:cNvPr id="4" name="Espace réservé du texte 3">
            <a:extLst>
              <a:ext uri="{FF2B5EF4-FFF2-40B4-BE49-F238E27FC236}">
                <a16:creationId xmlns:a16="http://schemas.microsoft.com/office/drawing/2014/main" id="{45306491-2527-49B3-873A-5CB3B199A1EC}"/>
              </a:ext>
            </a:extLst>
          </p:cNvPr>
          <p:cNvSpPr>
            <a:spLocks noGrp="1"/>
          </p:cNvSpPr>
          <p:nvPr>
            <p:ph type="body" sz="half" idx="2"/>
          </p:nvPr>
        </p:nvSpPr>
        <p:spPr>
          <a:xfrm>
            <a:off x="836612" y="2189018"/>
            <a:ext cx="3932237" cy="4064000"/>
          </a:xfrm>
        </p:spPr>
        <p:txBody>
          <a:bodyPr>
            <a:normAutofit/>
          </a:bodyPr>
          <a:lstStyle/>
          <a:p>
            <a:r>
              <a:rPr lang="fr-FR" sz="2400" b="1" dirty="0"/>
              <a:t>Nous lui suggérons d’utiliser la méthode : QQQOCP</a:t>
            </a:r>
          </a:p>
          <a:p>
            <a:endParaRPr lang="fr-FR" dirty="0"/>
          </a:p>
          <a:p>
            <a:pPr marL="571500" indent="-571500">
              <a:buFont typeface="Wingdings" panose="05000000000000000000" pitchFamily="2" charset="2"/>
              <a:buChar char="Ø"/>
            </a:pPr>
            <a:r>
              <a:rPr lang="fr-FR" sz="2400" dirty="0"/>
              <a:t>Quoi ?</a:t>
            </a:r>
          </a:p>
          <a:p>
            <a:pPr marL="571500" indent="-571500">
              <a:buFont typeface="Wingdings" panose="05000000000000000000" pitchFamily="2" charset="2"/>
              <a:buChar char="Ø"/>
            </a:pPr>
            <a:r>
              <a:rPr lang="fr-FR" sz="2400" b="1" dirty="0"/>
              <a:t>Qui  ?</a:t>
            </a:r>
          </a:p>
          <a:p>
            <a:pPr marL="571500" indent="-571500">
              <a:buFont typeface="Wingdings" panose="05000000000000000000" pitchFamily="2" charset="2"/>
              <a:buChar char="Ø"/>
            </a:pPr>
            <a:r>
              <a:rPr lang="fr-FR" sz="2400" dirty="0"/>
              <a:t>Quand ?</a:t>
            </a:r>
          </a:p>
          <a:p>
            <a:pPr marL="571500" indent="-571500">
              <a:buFont typeface="Wingdings" panose="05000000000000000000" pitchFamily="2" charset="2"/>
              <a:buChar char="Ø"/>
            </a:pPr>
            <a:r>
              <a:rPr lang="fr-FR" sz="2400" dirty="0"/>
              <a:t>Ou ?</a:t>
            </a:r>
          </a:p>
          <a:p>
            <a:pPr marL="571500" indent="-571500">
              <a:buFont typeface="Wingdings" panose="05000000000000000000" pitchFamily="2" charset="2"/>
              <a:buChar char="Ø"/>
            </a:pPr>
            <a:r>
              <a:rPr lang="fr-FR" sz="2400" dirty="0"/>
              <a:t>Comment ?</a:t>
            </a:r>
          </a:p>
          <a:p>
            <a:pPr marL="571500" indent="-571500">
              <a:buFont typeface="Wingdings" panose="05000000000000000000" pitchFamily="2" charset="2"/>
              <a:buChar char="Ø"/>
            </a:pPr>
            <a:r>
              <a:rPr lang="fr-FR" sz="2400" dirty="0"/>
              <a:t>Pourquoi ?</a:t>
            </a:r>
            <a:endParaRPr lang="fr-FR" sz="2600" dirty="0"/>
          </a:p>
        </p:txBody>
      </p:sp>
      <p:sp>
        <p:nvSpPr>
          <p:cNvPr id="5" name="Espace réservé de la date 4">
            <a:extLst>
              <a:ext uri="{FF2B5EF4-FFF2-40B4-BE49-F238E27FC236}">
                <a16:creationId xmlns:a16="http://schemas.microsoft.com/office/drawing/2014/main" id="{6740E093-D9B9-4A5E-AE17-10B8762D4E1A}"/>
              </a:ext>
            </a:extLst>
          </p:cNvPr>
          <p:cNvSpPr>
            <a:spLocks noGrp="1"/>
          </p:cNvSpPr>
          <p:nvPr>
            <p:ph type="dt" sz="half" idx="10"/>
          </p:nvPr>
        </p:nvSpPr>
        <p:spPr/>
        <p:txBody>
          <a:bodyPr/>
          <a:lstStyle/>
          <a:p>
            <a:fld id="{2ED14668-0CCB-400E-B64D-E8A086F4757B}" type="datetime1">
              <a:rPr lang="fr-FR" smtClean="0"/>
              <a:t>04/01/2022</a:t>
            </a:fld>
            <a:endParaRPr lang="fr-FR" dirty="0"/>
          </a:p>
        </p:txBody>
      </p:sp>
      <p:sp>
        <p:nvSpPr>
          <p:cNvPr id="6" name="Espace réservé du numéro de diapositive 5">
            <a:extLst>
              <a:ext uri="{FF2B5EF4-FFF2-40B4-BE49-F238E27FC236}">
                <a16:creationId xmlns:a16="http://schemas.microsoft.com/office/drawing/2014/main" id="{D052FAFD-01C6-48BA-9576-B81709678A5B}"/>
              </a:ext>
            </a:extLst>
          </p:cNvPr>
          <p:cNvSpPr>
            <a:spLocks noGrp="1"/>
          </p:cNvSpPr>
          <p:nvPr>
            <p:ph type="sldNum" sz="quarter" idx="12"/>
          </p:nvPr>
        </p:nvSpPr>
        <p:spPr/>
        <p:txBody>
          <a:bodyPr/>
          <a:lstStyle/>
          <a:p>
            <a:fld id="{9C946053-6AD2-4D6F-B1B2-56B9586BEF99}" type="slidenum">
              <a:rPr lang="fr-FR" smtClean="0"/>
              <a:t>136</a:t>
            </a:fld>
            <a:endParaRPr lang="fr-FR" dirty="0"/>
          </a:p>
        </p:txBody>
      </p:sp>
      <p:sp>
        <p:nvSpPr>
          <p:cNvPr id="8" name="Espace réservé du pied de page 7">
            <a:extLst>
              <a:ext uri="{FF2B5EF4-FFF2-40B4-BE49-F238E27FC236}">
                <a16:creationId xmlns:a16="http://schemas.microsoft.com/office/drawing/2014/main" id="{5BF64183-88FC-4823-8A16-BF4D7769519E}"/>
              </a:ext>
            </a:extLst>
          </p:cNvPr>
          <p:cNvSpPr>
            <a:spLocks noGrp="1"/>
          </p:cNvSpPr>
          <p:nvPr>
            <p:ph type="ftr" sz="quarter" idx="11"/>
          </p:nvPr>
        </p:nvSpPr>
        <p:spPr/>
        <p:txBody>
          <a:bodyPr/>
          <a:lstStyle/>
          <a:p>
            <a:r>
              <a:rPr lang="fr-FR" dirty="0"/>
              <a:t>La communication</a:t>
            </a:r>
          </a:p>
        </p:txBody>
      </p:sp>
      <p:pic>
        <p:nvPicPr>
          <p:cNvPr id="7" name="Picture 2" descr="Pétition : Aider le personnel soignant en leur reversant les recettes des  amendes perçues pour le non">
            <a:extLst>
              <a:ext uri="{FF2B5EF4-FFF2-40B4-BE49-F238E27FC236}">
                <a16:creationId xmlns:a16="http://schemas.microsoft.com/office/drawing/2014/main" id="{10885853-8A4A-48F2-8E52-7D6946095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6049" y="3634713"/>
            <a:ext cx="6127751" cy="2811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51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circle(in)">
                                      <p:cBhvr>
                                        <p:cTn id="31"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052EE9-186D-43C8-A410-16FBE4B547D7}"/>
              </a:ext>
            </a:extLst>
          </p:cNvPr>
          <p:cNvSpPr>
            <a:spLocks noGrp="1"/>
          </p:cNvSpPr>
          <p:nvPr>
            <p:ph type="title"/>
          </p:nvPr>
        </p:nvSpPr>
        <p:spPr/>
        <p:txBody>
          <a:bodyPr/>
          <a:lstStyle/>
          <a:p>
            <a:pPr algn="ctr"/>
            <a:r>
              <a:rPr lang="fr-FR" b="1" dirty="0"/>
              <a:t>Assistant de Vie aux Familles</a:t>
            </a:r>
            <a:endParaRPr lang="fr-FR" dirty="0"/>
          </a:p>
        </p:txBody>
      </p:sp>
      <p:sp>
        <p:nvSpPr>
          <p:cNvPr id="3" name="Espace réservé de la date 2">
            <a:extLst>
              <a:ext uri="{FF2B5EF4-FFF2-40B4-BE49-F238E27FC236}">
                <a16:creationId xmlns:a16="http://schemas.microsoft.com/office/drawing/2014/main" id="{963793C4-137E-4284-9D4F-290AC138F2D8}"/>
              </a:ext>
            </a:extLst>
          </p:cNvPr>
          <p:cNvSpPr>
            <a:spLocks noGrp="1"/>
          </p:cNvSpPr>
          <p:nvPr>
            <p:ph type="dt" sz="half" idx="10"/>
          </p:nvPr>
        </p:nvSpPr>
        <p:spPr/>
        <p:txBody>
          <a:bodyPr/>
          <a:lstStyle/>
          <a:p>
            <a:fld id="{54BCB86A-5071-488F-80DE-B243A74BA91C}" type="datetime1">
              <a:rPr lang="fr-FR" smtClean="0"/>
              <a:t>04/01/2022</a:t>
            </a:fld>
            <a:endParaRPr lang="fr-FR" dirty="0"/>
          </a:p>
        </p:txBody>
      </p:sp>
      <p:sp>
        <p:nvSpPr>
          <p:cNvPr id="4" name="Espace réservé du pied de page 3">
            <a:extLst>
              <a:ext uri="{FF2B5EF4-FFF2-40B4-BE49-F238E27FC236}">
                <a16:creationId xmlns:a16="http://schemas.microsoft.com/office/drawing/2014/main" id="{CAD54EEC-75E0-485F-8796-7623EB4C6B7C}"/>
              </a:ext>
            </a:extLst>
          </p:cNvPr>
          <p:cNvSpPr>
            <a:spLocks noGrp="1"/>
          </p:cNvSpPr>
          <p:nvPr>
            <p:ph type="ftr" sz="quarter" idx="11"/>
          </p:nvPr>
        </p:nvSpPr>
        <p:spPr/>
        <p:txBody>
          <a:bodyPr/>
          <a:lstStyle/>
          <a:p>
            <a:r>
              <a:rPr lang="fr-FR" dirty="0"/>
              <a:t>La communication</a:t>
            </a:r>
          </a:p>
        </p:txBody>
      </p:sp>
      <p:sp>
        <p:nvSpPr>
          <p:cNvPr id="5" name="Espace réservé du numéro de diapositive 4">
            <a:extLst>
              <a:ext uri="{FF2B5EF4-FFF2-40B4-BE49-F238E27FC236}">
                <a16:creationId xmlns:a16="http://schemas.microsoft.com/office/drawing/2014/main" id="{1C0795DA-BCF0-420E-ACCB-15C384C777B2}"/>
              </a:ext>
            </a:extLst>
          </p:cNvPr>
          <p:cNvSpPr>
            <a:spLocks noGrp="1"/>
          </p:cNvSpPr>
          <p:nvPr>
            <p:ph type="sldNum" sz="quarter" idx="12"/>
          </p:nvPr>
        </p:nvSpPr>
        <p:spPr/>
        <p:txBody>
          <a:bodyPr/>
          <a:lstStyle/>
          <a:p>
            <a:fld id="{9C946053-6AD2-4D6F-B1B2-56B9586BEF99}" type="slidenum">
              <a:rPr lang="fr-FR" smtClean="0"/>
              <a:t>137</a:t>
            </a:fld>
            <a:endParaRPr lang="fr-FR" dirty="0"/>
          </a:p>
        </p:txBody>
      </p:sp>
      <p:sp>
        <p:nvSpPr>
          <p:cNvPr id="7" name="ZoneTexte 6">
            <a:extLst>
              <a:ext uri="{FF2B5EF4-FFF2-40B4-BE49-F238E27FC236}">
                <a16:creationId xmlns:a16="http://schemas.microsoft.com/office/drawing/2014/main" id="{4B8E572B-A45F-422E-8EC1-021865EC287D}"/>
              </a:ext>
            </a:extLst>
          </p:cNvPr>
          <p:cNvSpPr txBox="1"/>
          <p:nvPr/>
        </p:nvSpPr>
        <p:spPr>
          <a:xfrm>
            <a:off x="653845" y="4140359"/>
            <a:ext cx="10884310" cy="2215991"/>
          </a:xfrm>
          <a:prstGeom prst="rect">
            <a:avLst/>
          </a:prstGeom>
          <a:noFill/>
        </p:spPr>
        <p:txBody>
          <a:bodyPr wrap="square" rtlCol="0">
            <a:spAutoFit/>
          </a:bodyPr>
          <a:lstStyle/>
          <a:p>
            <a:r>
              <a:rPr lang="fr-FR" sz="2400" dirty="0"/>
              <a:t>Il doit donc communiquer également avec eux dans le cadre de la prise en charge globale de la personne aidée.</a:t>
            </a:r>
          </a:p>
          <a:p>
            <a:endParaRPr lang="fr-FR" sz="2400" dirty="0"/>
          </a:p>
          <a:p>
            <a:r>
              <a:rPr lang="fr-FR" sz="2400" dirty="0"/>
              <a:t>C’est toujours l’intérêt de la personne qui passe en premier. À ce niveau de communication, l’assistant(e) de vie peut-être amené à parler, à téléphoner ou à écrire</a:t>
            </a:r>
          </a:p>
          <a:p>
            <a:endParaRPr lang="fr-FR" dirty="0"/>
          </a:p>
        </p:txBody>
      </p:sp>
      <p:pic>
        <p:nvPicPr>
          <p:cNvPr id="39938" name="Picture 2" descr="Comment bien communiquer sur internet ?">
            <a:extLst>
              <a:ext uri="{FF2B5EF4-FFF2-40B4-BE49-F238E27FC236}">
                <a16:creationId xmlns:a16="http://schemas.microsoft.com/office/drawing/2014/main" id="{60476EA2-0458-4FFC-BE6F-136121B26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5266" y="1690688"/>
            <a:ext cx="6201467" cy="2215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0089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052EE9-186D-43C8-A410-16FBE4B547D7}"/>
              </a:ext>
            </a:extLst>
          </p:cNvPr>
          <p:cNvSpPr>
            <a:spLocks noGrp="1"/>
          </p:cNvSpPr>
          <p:nvPr>
            <p:ph type="title"/>
          </p:nvPr>
        </p:nvSpPr>
        <p:spPr/>
        <p:txBody>
          <a:bodyPr/>
          <a:lstStyle/>
          <a:p>
            <a:pPr algn="ctr"/>
            <a:r>
              <a:rPr lang="fr-FR" b="1" dirty="0"/>
              <a:t>Assistant de Vie aux Familles</a:t>
            </a:r>
            <a:endParaRPr lang="fr-FR" dirty="0"/>
          </a:p>
        </p:txBody>
      </p:sp>
      <p:sp>
        <p:nvSpPr>
          <p:cNvPr id="3" name="Espace réservé de la date 2">
            <a:extLst>
              <a:ext uri="{FF2B5EF4-FFF2-40B4-BE49-F238E27FC236}">
                <a16:creationId xmlns:a16="http://schemas.microsoft.com/office/drawing/2014/main" id="{963793C4-137E-4284-9D4F-290AC138F2D8}"/>
              </a:ext>
            </a:extLst>
          </p:cNvPr>
          <p:cNvSpPr>
            <a:spLocks noGrp="1"/>
          </p:cNvSpPr>
          <p:nvPr>
            <p:ph type="dt" sz="half" idx="10"/>
          </p:nvPr>
        </p:nvSpPr>
        <p:spPr/>
        <p:txBody>
          <a:bodyPr/>
          <a:lstStyle/>
          <a:p>
            <a:fld id="{54BCB86A-5071-488F-80DE-B243A74BA91C}" type="datetime1">
              <a:rPr lang="fr-FR" smtClean="0"/>
              <a:t>04/01/2022</a:t>
            </a:fld>
            <a:endParaRPr lang="fr-FR" dirty="0"/>
          </a:p>
        </p:txBody>
      </p:sp>
      <p:sp>
        <p:nvSpPr>
          <p:cNvPr id="4" name="Espace réservé du pied de page 3">
            <a:extLst>
              <a:ext uri="{FF2B5EF4-FFF2-40B4-BE49-F238E27FC236}">
                <a16:creationId xmlns:a16="http://schemas.microsoft.com/office/drawing/2014/main" id="{CAD54EEC-75E0-485F-8796-7623EB4C6B7C}"/>
              </a:ext>
            </a:extLst>
          </p:cNvPr>
          <p:cNvSpPr>
            <a:spLocks noGrp="1"/>
          </p:cNvSpPr>
          <p:nvPr>
            <p:ph type="ftr" sz="quarter" idx="11"/>
          </p:nvPr>
        </p:nvSpPr>
        <p:spPr/>
        <p:txBody>
          <a:bodyPr/>
          <a:lstStyle/>
          <a:p>
            <a:r>
              <a:rPr lang="fr-FR" dirty="0"/>
              <a:t>La communication</a:t>
            </a:r>
          </a:p>
        </p:txBody>
      </p:sp>
      <p:sp>
        <p:nvSpPr>
          <p:cNvPr id="5" name="Espace réservé du numéro de diapositive 4">
            <a:extLst>
              <a:ext uri="{FF2B5EF4-FFF2-40B4-BE49-F238E27FC236}">
                <a16:creationId xmlns:a16="http://schemas.microsoft.com/office/drawing/2014/main" id="{1C0795DA-BCF0-420E-ACCB-15C384C777B2}"/>
              </a:ext>
            </a:extLst>
          </p:cNvPr>
          <p:cNvSpPr>
            <a:spLocks noGrp="1"/>
          </p:cNvSpPr>
          <p:nvPr>
            <p:ph type="sldNum" sz="quarter" idx="12"/>
          </p:nvPr>
        </p:nvSpPr>
        <p:spPr/>
        <p:txBody>
          <a:bodyPr/>
          <a:lstStyle/>
          <a:p>
            <a:fld id="{9C946053-6AD2-4D6F-B1B2-56B9586BEF99}" type="slidenum">
              <a:rPr lang="fr-FR" smtClean="0"/>
              <a:t>138</a:t>
            </a:fld>
            <a:endParaRPr lang="fr-FR" dirty="0"/>
          </a:p>
        </p:txBody>
      </p:sp>
      <p:graphicFrame>
        <p:nvGraphicFramePr>
          <p:cNvPr id="8" name="Diagramme 7">
            <a:extLst>
              <a:ext uri="{FF2B5EF4-FFF2-40B4-BE49-F238E27FC236}">
                <a16:creationId xmlns:a16="http://schemas.microsoft.com/office/drawing/2014/main" id="{030DDC6F-ED2E-4349-BAAC-29871ADB86C9}"/>
              </a:ext>
            </a:extLst>
          </p:cNvPr>
          <p:cNvGraphicFramePr/>
          <p:nvPr>
            <p:extLst>
              <p:ext uri="{D42A27DB-BD31-4B8C-83A1-F6EECF244321}">
                <p14:modId xmlns:p14="http://schemas.microsoft.com/office/powerpoint/2010/main" val="700763354"/>
              </p:ext>
            </p:extLst>
          </p:nvPr>
        </p:nvGraphicFramePr>
        <p:xfrm>
          <a:off x="3846005" y="1376517"/>
          <a:ext cx="4499989" cy="4332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Organigramme : Connecteur 8">
            <a:extLst>
              <a:ext uri="{FF2B5EF4-FFF2-40B4-BE49-F238E27FC236}">
                <a16:creationId xmlns:a16="http://schemas.microsoft.com/office/drawing/2014/main" id="{04FA1A59-E08A-4FF6-9E7E-D9B466057837}"/>
              </a:ext>
            </a:extLst>
          </p:cNvPr>
          <p:cNvSpPr/>
          <p:nvPr/>
        </p:nvSpPr>
        <p:spPr>
          <a:xfrm>
            <a:off x="3773994" y="2615381"/>
            <a:ext cx="4666267" cy="3145909"/>
          </a:xfrm>
          <a:prstGeom prst="flowChartConnector">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99E6944F-BD0F-482A-9410-2779A222749C}"/>
              </a:ext>
            </a:extLst>
          </p:cNvPr>
          <p:cNvSpPr/>
          <p:nvPr/>
        </p:nvSpPr>
        <p:spPr>
          <a:xfrm rot="5400000">
            <a:off x="1789882" y="527805"/>
            <a:ext cx="553998" cy="3029038"/>
          </a:xfrm>
          <a:prstGeom prst="rect">
            <a:avLst/>
          </a:prstGeom>
        </p:spPr>
        <p:txBody>
          <a:bodyPr vert="vert270" wrap="square">
            <a:spAutoFit/>
          </a:bodyPr>
          <a:lstStyle/>
          <a:p>
            <a:pPr algn="ctr"/>
            <a:r>
              <a:rPr lang="fr-FR" sz="2400" b="1" dirty="0">
                <a:solidFill>
                  <a:srgbClr val="FF0000"/>
                </a:solidFill>
              </a:rPr>
              <a:t>La sphère de proxémie</a:t>
            </a:r>
          </a:p>
        </p:txBody>
      </p:sp>
    </p:spTree>
    <p:extLst>
      <p:ext uri="{BB962C8B-B14F-4D97-AF65-F5344CB8AC3E}">
        <p14:creationId xmlns:p14="http://schemas.microsoft.com/office/powerpoint/2010/main" val="266441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9"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Contacts : Associations &gt; Santé : aide à la personne - Ville de Cordemais  (44)">
            <a:extLst>
              <a:ext uri="{FF2B5EF4-FFF2-40B4-BE49-F238E27FC236}">
                <a16:creationId xmlns:a16="http://schemas.microsoft.com/office/drawing/2014/main" id="{10E9D4FF-BBC2-408E-8867-1A0C22B0C95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risscrossEtching/>
                    </a14:imgEffect>
                    <a14:imgEffect>
                      <a14:colorTemperature colorTemp="112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8081146" y="2423290"/>
            <a:ext cx="3569543" cy="2974619"/>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C8052EE9-186D-43C8-A410-16FBE4B547D7}"/>
              </a:ext>
            </a:extLst>
          </p:cNvPr>
          <p:cNvSpPr>
            <a:spLocks noGrp="1"/>
          </p:cNvSpPr>
          <p:nvPr>
            <p:ph type="title"/>
          </p:nvPr>
        </p:nvSpPr>
        <p:spPr/>
        <p:txBody>
          <a:bodyPr/>
          <a:lstStyle/>
          <a:p>
            <a:pPr algn="ctr"/>
            <a:r>
              <a:rPr lang="fr-FR" b="1" dirty="0"/>
              <a:t>Assistant de Vie aux Familles</a:t>
            </a:r>
            <a:endParaRPr lang="fr-FR" dirty="0"/>
          </a:p>
        </p:txBody>
      </p:sp>
      <p:sp>
        <p:nvSpPr>
          <p:cNvPr id="3" name="Espace réservé de la date 2">
            <a:extLst>
              <a:ext uri="{FF2B5EF4-FFF2-40B4-BE49-F238E27FC236}">
                <a16:creationId xmlns:a16="http://schemas.microsoft.com/office/drawing/2014/main" id="{963793C4-137E-4284-9D4F-290AC138F2D8}"/>
              </a:ext>
            </a:extLst>
          </p:cNvPr>
          <p:cNvSpPr>
            <a:spLocks noGrp="1"/>
          </p:cNvSpPr>
          <p:nvPr>
            <p:ph type="dt" sz="half" idx="10"/>
          </p:nvPr>
        </p:nvSpPr>
        <p:spPr/>
        <p:txBody>
          <a:bodyPr/>
          <a:lstStyle/>
          <a:p>
            <a:fld id="{54BCB86A-5071-488F-80DE-B243A74BA91C}" type="datetime1">
              <a:rPr lang="fr-FR" smtClean="0"/>
              <a:t>04/01/2022</a:t>
            </a:fld>
            <a:endParaRPr lang="fr-FR" dirty="0"/>
          </a:p>
        </p:txBody>
      </p:sp>
      <p:sp>
        <p:nvSpPr>
          <p:cNvPr id="4" name="Espace réservé du pied de page 3">
            <a:extLst>
              <a:ext uri="{FF2B5EF4-FFF2-40B4-BE49-F238E27FC236}">
                <a16:creationId xmlns:a16="http://schemas.microsoft.com/office/drawing/2014/main" id="{CAD54EEC-75E0-485F-8796-7623EB4C6B7C}"/>
              </a:ext>
            </a:extLst>
          </p:cNvPr>
          <p:cNvSpPr>
            <a:spLocks noGrp="1"/>
          </p:cNvSpPr>
          <p:nvPr>
            <p:ph type="ftr" sz="quarter" idx="11"/>
          </p:nvPr>
        </p:nvSpPr>
        <p:spPr/>
        <p:txBody>
          <a:bodyPr/>
          <a:lstStyle/>
          <a:p>
            <a:r>
              <a:rPr lang="fr-FR" dirty="0"/>
              <a:t>La communication</a:t>
            </a:r>
          </a:p>
        </p:txBody>
      </p:sp>
      <p:sp>
        <p:nvSpPr>
          <p:cNvPr id="5" name="Espace réservé du numéro de diapositive 4">
            <a:extLst>
              <a:ext uri="{FF2B5EF4-FFF2-40B4-BE49-F238E27FC236}">
                <a16:creationId xmlns:a16="http://schemas.microsoft.com/office/drawing/2014/main" id="{1C0795DA-BCF0-420E-ACCB-15C384C777B2}"/>
              </a:ext>
            </a:extLst>
          </p:cNvPr>
          <p:cNvSpPr>
            <a:spLocks noGrp="1"/>
          </p:cNvSpPr>
          <p:nvPr>
            <p:ph type="sldNum" sz="quarter" idx="12"/>
          </p:nvPr>
        </p:nvSpPr>
        <p:spPr/>
        <p:txBody>
          <a:bodyPr/>
          <a:lstStyle/>
          <a:p>
            <a:fld id="{9C946053-6AD2-4D6F-B1B2-56B9586BEF99}" type="slidenum">
              <a:rPr lang="fr-FR" smtClean="0"/>
              <a:t>139</a:t>
            </a:fld>
            <a:endParaRPr lang="fr-FR" dirty="0"/>
          </a:p>
        </p:txBody>
      </p:sp>
      <p:sp>
        <p:nvSpPr>
          <p:cNvPr id="7" name="ZoneTexte 6">
            <a:extLst>
              <a:ext uri="{FF2B5EF4-FFF2-40B4-BE49-F238E27FC236}">
                <a16:creationId xmlns:a16="http://schemas.microsoft.com/office/drawing/2014/main" id="{4B8E572B-A45F-422E-8EC1-021865EC287D}"/>
              </a:ext>
            </a:extLst>
          </p:cNvPr>
          <p:cNvSpPr txBox="1"/>
          <p:nvPr/>
        </p:nvSpPr>
        <p:spPr>
          <a:xfrm>
            <a:off x="766379" y="4310690"/>
            <a:ext cx="10884310" cy="1846659"/>
          </a:xfrm>
          <a:prstGeom prst="rect">
            <a:avLst/>
          </a:prstGeom>
          <a:noFill/>
        </p:spPr>
        <p:txBody>
          <a:bodyPr wrap="square" rtlCol="0">
            <a:spAutoFit/>
          </a:bodyPr>
          <a:lstStyle/>
          <a:p>
            <a:pPr algn="just"/>
            <a:r>
              <a:rPr lang="fr-FR" sz="2400" dirty="0"/>
              <a:t>L’Assisant(e) De Vie aux Familles détient un rôle important dans la proxémie de la personne aidée. Comme son travail consiste à apporter de l’aide dans les actes de la vie quotidienne, il est donc la personne la plus proche d’elle et la mieux à même de se rendre compte des changements qui s’opèrent.</a:t>
            </a:r>
          </a:p>
          <a:p>
            <a:endParaRPr lang="fr-FR" dirty="0"/>
          </a:p>
        </p:txBody>
      </p:sp>
      <p:graphicFrame>
        <p:nvGraphicFramePr>
          <p:cNvPr id="8" name="Diagramme 7">
            <a:extLst>
              <a:ext uri="{FF2B5EF4-FFF2-40B4-BE49-F238E27FC236}">
                <a16:creationId xmlns:a16="http://schemas.microsoft.com/office/drawing/2014/main" id="{030DDC6F-ED2E-4349-BAAC-29871ADB86C9}"/>
              </a:ext>
            </a:extLst>
          </p:cNvPr>
          <p:cNvGraphicFramePr/>
          <p:nvPr>
            <p:extLst>
              <p:ext uri="{D42A27DB-BD31-4B8C-83A1-F6EECF244321}">
                <p14:modId xmlns:p14="http://schemas.microsoft.com/office/powerpoint/2010/main" val="2650296454"/>
              </p:ext>
            </p:extLst>
          </p:nvPr>
        </p:nvGraphicFramePr>
        <p:xfrm>
          <a:off x="4465439" y="1476018"/>
          <a:ext cx="2362528" cy="27351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Organigramme : Connecteur 8">
            <a:extLst>
              <a:ext uri="{FF2B5EF4-FFF2-40B4-BE49-F238E27FC236}">
                <a16:creationId xmlns:a16="http://schemas.microsoft.com/office/drawing/2014/main" id="{04FA1A59-E08A-4FF6-9E7E-D9B466057837}"/>
              </a:ext>
            </a:extLst>
          </p:cNvPr>
          <p:cNvSpPr/>
          <p:nvPr/>
        </p:nvSpPr>
        <p:spPr>
          <a:xfrm>
            <a:off x="4378142" y="2347903"/>
            <a:ext cx="2563433" cy="1713998"/>
          </a:xfrm>
          <a:prstGeom prst="flowChartConnector">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99E6944F-BD0F-482A-9410-2779A222749C}"/>
              </a:ext>
            </a:extLst>
          </p:cNvPr>
          <p:cNvSpPr/>
          <p:nvPr/>
        </p:nvSpPr>
        <p:spPr>
          <a:xfrm rot="5400000">
            <a:off x="1789882" y="425685"/>
            <a:ext cx="553998" cy="3029038"/>
          </a:xfrm>
          <a:prstGeom prst="rect">
            <a:avLst/>
          </a:prstGeom>
        </p:spPr>
        <p:txBody>
          <a:bodyPr vert="vert270" wrap="square">
            <a:spAutoFit/>
          </a:bodyPr>
          <a:lstStyle/>
          <a:p>
            <a:pPr algn="ctr"/>
            <a:r>
              <a:rPr lang="fr-FR" sz="2400" b="1" dirty="0">
                <a:solidFill>
                  <a:srgbClr val="FF0000"/>
                </a:solidFill>
              </a:rPr>
              <a:t>La sphère de proxémie</a:t>
            </a:r>
          </a:p>
        </p:txBody>
      </p:sp>
    </p:spTree>
    <p:extLst>
      <p:ext uri="{BB962C8B-B14F-4D97-AF65-F5344CB8AC3E}">
        <p14:creationId xmlns:p14="http://schemas.microsoft.com/office/powerpoint/2010/main" val="98841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ASSISTANT.E DE VIE AUX FAMILLES - NIV 5 – IFR">
            <a:extLst>
              <a:ext uri="{FF2B5EF4-FFF2-40B4-BE49-F238E27FC236}">
                <a16:creationId xmlns:a16="http://schemas.microsoft.com/office/drawing/2014/main" id="{8DBA6345-6AC7-42F7-834B-0C6EF4EDC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01543">
            <a:off x="9279007" y="917979"/>
            <a:ext cx="2512877"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358A648-415B-4901-ABFD-8A510342A0F4}"/>
              </a:ext>
            </a:extLst>
          </p:cNvPr>
          <p:cNvSpPr>
            <a:spLocks noGrp="1"/>
          </p:cNvSpPr>
          <p:nvPr>
            <p:ph type="title"/>
          </p:nvPr>
        </p:nvSpPr>
        <p:spPr/>
        <p:txBody>
          <a:bodyPr/>
          <a:lstStyle/>
          <a:p>
            <a:pPr algn="ctr"/>
            <a:r>
              <a:rPr lang="fr-FR" b="1" dirty="0"/>
              <a:t>L’Assistant(e) De Vie aux Familles</a:t>
            </a:r>
          </a:p>
        </p:txBody>
      </p:sp>
      <p:sp>
        <p:nvSpPr>
          <p:cNvPr id="3" name="Rectangle : coins arrondis 2">
            <a:extLst>
              <a:ext uri="{FF2B5EF4-FFF2-40B4-BE49-F238E27FC236}">
                <a16:creationId xmlns:a16="http://schemas.microsoft.com/office/drawing/2014/main" id="{2BD5FE23-48CD-4994-ABD8-4769368C1418}"/>
              </a:ext>
            </a:extLst>
          </p:cNvPr>
          <p:cNvSpPr/>
          <p:nvPr/>
        </p:nvSpPr>
        <p:spPr>
          <a:xfrm>
            <a:off x="838200" y="2693766"/>
            <a:ext cx="10515600" cy="3662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spcBef>
                <a:spcPts val="600"/>
              </a:spcBef>
              <a:spcAft>
                <a:spcPts val="600"/>
              </a:spcAft>
              <a:buFont typeface="Arial" panose="020B0604020202020204" pitchFamily="34" charset="0"/>
              <a:buChar char="•"/>
            </a:pPr>
            <a:r>
              <a:rPr lang="fr-FR" sz="2400" dirty="0"/>
              <a:t>L’Assistant(e) De Vie aux Familles, entretient et vérifie la maintenance du matériel.</a:t>
            </a:r>
          </a:p>
          <a:p>
            <a:pPr marL="342900" indent="-342900" algn="just">
              <a:spcBef>
                <a:spcPts val="600"/>
              </a:spcBef>
              <a:spcAft>
                <a:spcPts val="600"/>
              </a:spcAft>
              <a:buFont typeface="Arial" panose="020B0604020202020204" pitchFamily="34" charset="0"/>
              <a:buChar char="•"/>
            </a:pPr>
            <a:r>
              <a:rPr lang="fr-FR" sz="2400" dirty="0"/>
              <a:t>L’Assistant(e) De Vie aux Familles gère les produits courants, réalise ou aide à la réalisation de ces achats</a:t>
            </a:r>
          </a:p>
          <a:p>
            <a:pPr marL="342900" indent="-342900" algn="just">
              <a:spcBef>
                <a:spcPts val="600"/>
              </a:spcBef>
              <a:spcAft>
                <a:spcPts val="600"/>
              </a:spcAft>
              <a:buFont typeface="Arial" panose="020B0604020202020204" pitchFamily="34" charset="0"/>
              <a:buChar char="•"/>
            </a:pPr>
            <a:r>
              <a:rPr lang="fr-FR" sz="2400" dirty="0"/>
              <a:t>Il/elle entretient également les plantes et alimente les animaux domestiques.</a:t>
            </a:r>
          </a:p>
        </p:txBody>
      </p:sp>
      <p:sp>
        <p:nvSpPr>
          <p:cNvPr id="4" name="Espace réservé de la date 3">
            <a:extLst>
              <a:ext uri="{FF2B5EF4-FFF2-40B4-BE49-F238E27FC236}">
                <a16:creationId xmlns:a16="http://schemas.microsoft.com/office/drawing/2014/main" id="{5363FB18-DDBC-40AE-AC26-7531E7C3911E}"/>
              </a:ext>
            </a:extLst>
          </p:cNvPr>
          <p:cNvSpPr>
            <a:spLocks noGrp="1"/>
          </p:cNvSpPr>
          <p:nvPr>
            <p:ph type="dt" sz="half" idx="10"/>
          </p:nvPr>
        </p:nvSpPr>
        <p:spPr/>
        <p:txBody>
          <a:bodyPr/>
          <a:lstStyle/>
          <a:p>
            <a:fld id="{87C4D7BE-B46B-4B0E-B164-4DA3DEE2E1E9}"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F511E8C9-4D6F-4459-9EFD-E5D0C57656BA}"/>
              </a:ext>
            </a:extLst>
          </p:cNvPr>
          <p:cNvSpPr>
            <a:spLocks noGrp="1"/>
          </p:cNvSpPr>
          <p:nvPr>
            <p:ph type="sldNum" sz="quarter" idx="12"/>
          </p:nvPr>
        </p:nvSpPr>
        <p:spPr/>
        <p:txBody>
          <a:bodyPr/>
          <a:lstStyle/>
          <a:p>
            <a:fld id="{9C946053-6AD2-4D6F-B1B2-56B9586BEF99}" type="slidenum">
              <a:rPr lang="fr-FR" smtClean="0"/>
              <a:t>14</a:t>
            </a:fld>
            <a:endParaRPr lang="fr-FR" dirty="0"/>
          </a:p>
        </p:txBody>
      </p:sp>
      <p:sp>
        <p:nvSpPr>
          <p:cNvPr id="9" name="Espace réservé du pied de page 8">
            <a:extLst>
              <a:ext uri="{FF2B5EF4-FFF2-40B4-BE49-F238E27FC236}">
                <a16:creationId xmlns:a16="http://schemas.microsoft.com/office/drawing/2014/main" id="{C4E47E59-A4BE-4395-8EFE-3B8BC1B637F2}"/>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334408513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052EE9-186D-43C8-A410-16FBE4B547D7}"/>
              </a:ext>
            </a:extLst>
          </p:cNvPr>
          <p:cNvSpPr>
            <a:spLocks noGrp="1"/>
          </p:cNvSpPr>
          <p:nvPr>
            <p:ph type="title"/>
          </p:nvPr>
        </p:nvSpPr>
        <p:spPr/>
        <p:txBody>
          <a:bodyPr/>
          <a:lstStyle/>
          <a:p>
            <a:pPr algn="ctr"/>
            <a:r>
              <a:rPr lang="fr-FR" b="1" dirty="0"/>
              <a:t>Assistant de Vie aux Familles</a:t>
            </a:r>
            <a:endParaRPr lang="fr-FR" dirty="0"/>
          </a:p>
        </p:txBody>
      </p:sp>
      <p:sp>
        <p:nvSpPr>
          <p:cNvPr id="3" name="Espace réservé de la date 2">
            <a:extLst>
              <a:ext uri="{FF2B5EF4-FFF2-40B4-BE49-F238E27FC236}">
                <a16:creationId xmlns:a16="http://schemas.microsoft.com/office/drawing/2014/main" id="{963793C4-137E-4284-9D4F-290AC138F2D8}"/>
              </a:ext>
            </a:extLst>
          </p:cNvPr>
          <p:cNvSpPr>
            <a:spLocks noGrp="1"/>
          </p:cNvSpPr>
          <p:nvPr>
            <p:ph type="dt" sz="half" idx="10"/>
          </p:nvPr>
        </p:nvSpPr>
        <p:spPr/>
        <p:txBody>
          <a:bodyPr/>
          <a:lstStyle/>
          <a:p>
            <a:fld id="{54BCB86A-5071-488F-80DE-B243A74BA91C}" type="datetime1">
              <a:rPr lang="fr-FR" smtClean="0"/>
              <a:t>04/01/2022</a:t>
            </a:fld>
            <a:endParaRPr lang="fr-FR" dirty="0"/>
          </a:p>
        </p:txBody>
      </p:sp>
      <p:sp>
        <p:nvSpPr>
          <p:cNvPr id="4" name="Espace réservé du pied de page 3">
            <a:extLst>
              <a:ext uri="{FF2B5EF4-FFF2-40B4-BE49-F238E27FC236}">
                <a16:creationId xmlns:a16="http://schemas.microsoft.com/office/drawing/2014/main" id="{CAD54EEC-75E0-485F-8796-7623EB4C6B7C}"/>
              </a:ext>
            </a:extLst>
          </p:cNvPr>
          <p:cNvSpPr>
            <a:spLocks noGrp="1"/>
          </p:cNvSpPr>
          <p:nvPr>
            <p:ph type="ftr" sz="quarter" idx="11"/>
          </p:nvPr>
        </p:nvSpPr>
        <p:spPr/>
        <p:txBody>
          <a:bodyPr/>
          <a:lstStyle/>
          <a:p>
            <a:r>
              <a:rPr lang="fr-FR" dirty="0"/>
              <a:t>La communication</a:t>
            </a:r>
          </a:p>
        </p:txBody>
      </p:sp>
      <p:sp>
        <p:nvSpPr>
          <p:cNvPr id="5" name="Espace réservé du numéro de diapositive 4">
            <a:extLst>
              <a:ext uri="{FF2B5EF4-FFF2-40B4-BE49-F238E27FC236}">
                <a16:creationId xmlns:a16="http://schemas.microsoft.com/office/drawing/2014/main" id="{1C0795DA-BCF0-420E-ACCB-15C384C777B2}"/>
              </a:ext>
            </a:extLst>
          </p:cNvPr>
          <p:cNvSpPr>
            <a:spLocks noGrp="1"/>
          </p:cNvSpPr>
          <p:nvPr>
            <p:ph type="sldNum" sz="quarter" idx="12"/>
          </p:nvPr>
        </p:nvSpPr>
        <p:spPr/>
        <p:txBody>
          <a:bodyPr/>
          <a:lstStyle/>
          <a:p>
            <a:fld id="{9C946053-6AD2-4D6F-B1B2-56B9586BEF99}" type="slidenum">
              <a:rPr lang="fr-FR" smtClean="0"/>
              <a:t>140</a:t>
            </a:fld>
            <a:endParaRPr lang="fr-FR" dirty="0"/>
          </a:p>
        </p:txBody>
      </p:sp>
      <p:sp>
        <p:nvSpPr>
          <p:cNvPr id="7" name="ZoneTexte 6">
            <a:extLst>
              <a:ext uri="{FF2B5EF4-FFF2-40B4-BE49-F238E27FC236}">
                <a16:creationId xmlns:a16="http://schemas.microsoft.com/office/drawing/2014/main" id="{4B8E572B-A45F-422E-8EC1-021865EC287D}"/>
              </a:ext>
            </a:extLst>
          </p:cNvPr>
          <p:cNvSpPr txBox="1"/>
          <p:nvPr/>
        </p:nvSpPr>
        <p:spPr>
          <a:xfrm>
            <a:off x="204716" y="4140359"/>
            <a:ext cx="11764371" cy="2308324"/>
          </a:xfrm>
          <a:prstGeom prst="rect">
            <a:avLst/>
          </a:prstGeom>
          <a:noFill/>
        </p:spPr>
        <p:txBody>
          <a:bodyPr wrap="square" rtlCol="0">
            <a:spAutoFit/>
          </a:bodyPr>
          <a:lstStyle/>
          <a:p>
            <a:pPr algn="just"/>
            <a:r>
              <a:rPr lang="fr-FR" sz="2400" b="1" dirty="0"/>
              <a:t>Attention à l’aide qu’un(e) Assistant(e) De Vie aux Familles</a:t>
            </a:r>
            <a:r>
              <a:rPr lang="fr-FR" sz="2400" dirty="0"/>
              <a:t> peut apporter et un </a:t>
            </a:r>
            <a:r>
              <a:rPr lang="fr-FR" sz="2400" b="1" dirty="0"/>
              <a:t>travail humain</a:t>
            </a:r>
            <a:r>
              <a:rPr lang="fr-FR" sz="2400" dirty="0"/>
              <a:t>, on n’est pas dans le rendement. </a:t>
            </a:r>
            <a:r>
              <a:rPr lang="fr-FR" sz="2400" b="1" dirty="0"/>
              <a:t>Une aide bien apportée et un sourire et un bien-être</a:t>
            </a:r>
            <a:r>
              <a:rPr lang="fr-FR" sz="2400" dirty="0"/>
              <a:t> pour la personne aidée. </a:t>
            </a:r>
            <a:r>
              <a:rPr lang="fr-FR" sz="2400" b="1" dirty="0"/>
              <a:t>L’ADVF</a:t>
            </a:r>
            <a:r>
              <a:rPr lang="fr-FR" sz="2400" dirty="0"/>
              <a:t> doit toujours être dans la </a:t>
            </a:r>
            <a:r>
              <a:rPr lang="fr-FR" sz="2400" b="1" dirty="0"/>
              <a:t>bienveillance</a:t>
            </a:r>
            <a:r>
              <a:rPr lang="fr-FR" sz="2400" dirty="0"/>
              <a:t>, il travaille pour gagner sa vie, mais il </a:t>
            </a:r>
            <a:r>
              <a:rPr lang="fr-FR" sz="2400" b="1" dirty="0"/>
              <a:t>travaille pour autrui</a:t>
            </a:r>
            <a:r>
              <a:rPr lang="fr-FR" sz="2400" dirty="0"/>
              <a:t>. Être au service de la personne </a:t>
            </a:r>
            <a:r>
              <a:rPr lang="fr-FR" sz="2400" b="1" dirty="0"/>
              <a:t>c’est s’engager</a:t>
            </a:r>
            <a:r>
              <a:rPr lang="fr-FR" sz="2400" dirty="0"/>
              <a:t> pour une autre personne que soi. C’est lui sourire, la respecter, la comprendre, essayer de lui apporter une solution, c’est communiquer et surtout aimer les personnes.</a:t>
            </a:r>
          </a:p>
        </p:txBody>
      </p:sp>
      <p:pic>
        <p:nvPicPr>
          <p:cNvPr id="43010" name="Picture 2" descr="Services d'aide à la personne – AASD – Aide assistance et Services à  domicile sur Béziers">
            <a:extLst>
              <a:ext uri="{FF2B5EF4-FFF2-40B4-BE49-F238E27FC236}">
                <a16:creationId xmlns:a16="http://schemas.microsoft.com/office/drawing/2014/main" id="{EE340AA6-4CB5-4E2B-AC22-A617816F1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7313" y="1378711"/>
            <a:ext cx="3817374" cy="2677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72256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CA686AA6-A666-4857-A480-27A112E51CE0}"/>
              </a:ext>
            </a:extLst>
          </p:cNvPr>
          <p:cNvSpPr>
            <a:spLocks noGrp="1"/>
          </p:cNvSpPr>
          <p:nvPr>
            <p:ph type="dt" sz="half" idx="10"/>
          </p:nvPr>
        </p:nvSpPr>
        <p:spPr/>
        <p:txBody>
          <a:bodyPr/>
          <a:lstStyle/>
          <a:p>
            <a:fld id="{8D615D53-AB49-49E2-827B-C06B4CFDF0F5}" type="datetime1">
              <a:rPr lang="fr-FR" smtClean="0"/>
              <a:t>04/01/2022</a:t>
            </a:fld>
            <a:endParaRPr lang="fr-FR" dirty="0"/>
          </a:p>
        </p:txBody>
      </p:sp>
      <p:sp>
        <p:nvSpPr>
          <p:cNvPr id="6" name="Espace réservé du pied de page 5">
            <a:extLst>
              <a:ext uri="{FF2B5EF4-FFF2-40B4-BE49-F238E27FC236}">
                <a16:creationId xmlns:a16="http://schemas.microsoft.com/office/drawing/2014/main" id="{F504B4D4-2EE2-416D-83F5-F4C391AC3471}"/>
              </a:ext>
            </a:extLst>
          </p:cNvPr>
          <p:cNvSpPr>
            <a:spLocks noGrp="1"/>
          </p:cNvSpPr>
          <p:nvPr>
            <p:ph type="ftr" sz="quarter" idx="11"/>
          </p:nvPr>
        </p:nvSpPr>
        <p:spPr/>
        <p:txBody>
          <a:bodyPr/>
          <a:lstStyle/>
          <a:p>
            <a:r>
              <a:rPr lang="fr-FR" dirty="0"/>
              <a:t>La communication</a:t>
            </a:r>
          </a:p>
        </p:txBody>
      </p:sp>
      <p:sp>
        <p:nvSpPr>
          <p:cNvPr id="7" name="Espace réservé du numéro de diapositive 6">
            <a:extLst>
              <a:ext uri="{FF2B5EF4-FFF2-40B4-BE49-F238E27FC236}">
                <a16:creationId xmlns:a16="http://schemas.microsoft.com/office/drawing/2014/main" id="{7C25D1BA-4787-47A1-8BD8-F6CC05867B97}"/>
              </a:ext>
            </a:extLst>
          </p:cNvPr>
          <p:cNvSpPr>
            <a:spLocks noGrp="1"/>
          </p:cNvSpPr>
          <p:nvPr>
            <p:ph type="sldNum" sz="quarter" idx="12"/>
          </p:nvPr>
        </p:nvSpPr>
        <p:spPr/>
        <p:txBody>
          <a:bodyPr/>
          <a:lstStyle/>
          <a:p>
            <a:fld id="{9C946053-6AD2-4D6F-B1B2-56B9586BEF99}" type="slidenum">
              <a:rPr lang="fr-FR" smtClean="0"/>
              <a:t>141</a:t>
            </a:fld>
            <a:endParaRPr lang="fr-FR" dirty="0"/>
          </a:p>
        </p:txBody>
      </p:sp>
      <p:sp>
        <p:nvSpPr>
          <p:cNvPr id="8" name="Titre 1">
            <a:extLst>
              <a:ext uri="{FF2B5EF4-FFF2-40B4-BE49-F238E27FC236}">
                <a16:creationId xmlns:a16="http://schemas.microsoft.com/office/drawing/2014/main" id="{585F90CC-13B5-4B72-A5FB-64C4AC0F44DE}"/>
              </a:ext>
            </a:extLst>
          </p:cNvPr>
          <p:cNvSpPr>
            <a:spLocks noGrp="1"/>
          </p:cNvSpPr>
          <p:nvPr>
            <p:ph type="title"/>
          </p:nvPr>
        </p:nvSpPr>
        <p:spPr>
          <a:xfrm>
            <a:off x="839788" y="457200"/>
            <a:ext cx="3932237" cy="1600200"/>
          </a:xfrm>
        </p:spPr>
        <p:txBody>
          <a:bodyPr/>
          <a:lstStyle/>
          <a:p>
            <a:pPr algn="ctr"/>
            <a:r>
              <a:rPr lang="fr-FR" sz="4000" b="1" dirty="0"/>
              <a:t>L’Assistant De Vie aux Familles</a:t>
            </a:r>
          </a:p>
        </p:txBody>
      </p:sp>
      <p:sp>
        <p:nvSpPr>
          <p:cNvPr id="13" name="Espace réservé du texte 12">
            <a:extLst>
              <a:ext uri="{FF2B5EF4-FFF2-40B4-BE49-F238E27FC236}">
                <a16:creationId xmlns:a16="http://schemas.microsoft.com/office/drawing/2014/main" id="{03E514D3-1592-44EA-B6FC-1FB0100D9480}"/>
              </a:ext>
            </a:extLst>
          </p:cNvPr>
          <p:cNvSpPr>
            <a:spLocks noGrp="1"/>
          </p:cNvSpPr>
          <p:nvPr>
            <p:ph type="body" sz="half" idx="2"/>
          </p:nvPr>
        </p:nvSpPr>
        <p:spPr>
          <a:xfrm>
            <a:off x="839788" y="2674374"/>
            <a:ext cx="3932237" cy="3194614"/>
          </a:xfrm>
        </p:spPr>
        <p:txBody>
          <a:bodyPr>
            <a:normAutofit/>
          </a:bodyPr>
          <a:lstStyle/>
          <a:p>
            <a:pPr algn="ctr"/>
            <a:r>
              <a:rPr lang="fr-FR" sz="3200" b="1" dirty="0"/>
              <a:t>Mise en situation :</a:t>
            </a:r>
          </a:p>
          <a:p>
            <a:pPr algn="ctr"/>
            <a:r>
              <a:rPr lang="fr-FR" sz="3200" b="1" cap="all" dirty="0"/>
              <a:t>é</a:t>
            </a:r>
            <a:r>
              <a:rPr lang="fr-FR" sz="3200" b="1" dirty="0"/>
              <a:t>crit  </a:t>
            </a:r>
          </a:p>
        </p:txBody>
      </p:sp>
      <p:pic>
        <p:nvPicPr>
          <p:cNvPr id="18434" name="Picture 2" descr="Epreuve de mise en situation professionnelle collective | Le CNFPT -  National">
            <a:extLst>
              <a:ext uri="{FF2B5EF4-FFF2-40B4-BE49-F238E27FC236}">
                <a16:creationId xmlns:a16="http://schemas.microsoft.com/office/drawing/2014/main" id="{7CDF4AA2-218E-4C00-B0A9-20160FEED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42" y="3698153"/>
            <a:ext cx="4139683" cy="2627671"/>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8498ADF2-FE6F-48A7-A574-37D4FF00CBF2}"/>
              </a:ext>
            </a:extLst>
          </p:cNvPr>
          <p:cNvSpPr txBox="1"/>
          <p:nvPr/>
        </p:nvSpPr>
        <p:spPr>
          <a:xfrm>
            <a:off x="6644481" y="3075057"/>
            <a:ext cx="3932237" cy="707886"/>
          </a:xfrm>
          <a:prstGeom prst="rect">
            <a:avLst/>
          </a:prstGeom>
          <a:noFill/>
        </p:spPr>
        <p:txBody>
          <a:bodyPr wrap="square" rtlCol="0">
            <a:spAutoFit/>
          </a:bodyPr>
          <a:lstStyle/>
          <a:p>
            <a:r>
              <a:rPr lang="fr-FR" sz="4000" dirty="0"/>
              <a:t>Monsieur Claude </a:t>
            </a:r>
            <a:endParaRPr lang="fr-FR" sz="4000" i="1" dirty="0"/>
          </a:p>
        </p:txBody>
      </p:sp>
    </p:spTree>
    <p:extLst>
      <p:ext uri="{BB962C8B-B14F-4D97-AF65-F5344CB8AC3E}">
        <p14:creationId xmlns:p14="http://schemas.microsoft.com/office/powerpoint/2010/main" val="3667767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vis d'appel à candidature pour le recrutement d'une agence de  communication | Social Watch Bénin">
            <a:extLst>
              <a:ext uri="{FF2B5EF4-FFF2-40B4-BE49-F238E27FC236}">
                <a16:creationId xmlns:a16="http://schemas.microsoft.com/office/drawing/2014/main" id="{52163D6B-B088-423E-A447-DD24ED43E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777" y="3777673"/>
            <a:ext cx="3891098" cy="258285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C880AB04-B65A-4D98-A6E5-EC751E6D14D8}"/>
              </a:ext>
            </a:extLst>
          </p:cNvPr>
          <p:cNvSpPr>
            <a:spLocks noGrp="1"/>
          </p:cNvSpPr>
          <p:nvPr>
            <p:ph type="title"/>
          </p:nvPr>
        </p:nvSpPr>
        <p:spPr>
          <a:xfrm>
            <a:off x="183777" y="707502"/>
            <a:ext cx="3932237" cy="1600200"/>
          </a:xfrm>
        </p:spPr>
        <p:txBody>
          <a:bodyPr/>
          <a:lstStyle/>
          <a:p>
            <a:pPr algn="ctr"/>
            <a:r>
              <a:rPr lang="fr-FR" sz="4000" b="1" dirty="0"/>
              <a:t>Débuter une 1ère  intervention </a:t>
            </a:r>
          </a:p>
        </p:txBody>
      </p:sp>
      <p:sp>
        <p:nvSpPr>
          <p:cNvPr id="4" name="Espace réservé du texte 3">
            <a:extLst>
              <a:ext uri="{FF2B5EF4-FFF2-40B4-BE49-F238E27FC236}">
                <a16:creationId xmlns:a16="http://schemas.microsoft.com/office/drawing/2014/main" id="{D25AE987-BCFC-4EB1-A4FB-56B9DA795E11}"/>
              </a:ext>
            </a:extLst>
          </p:cNvPr>
          <p:cNvSpPr>
            <a:spLocks noGrp="1"/>
          </p:cNvSpPr>
          <p:nvPr>
            <p:ph type="body" sz="half" idx="2"/>
          </p:nvPr>
        </p:nvSpPr>
        <p:spPr>
          <a:xfrm>
            <a:off x="129310" y="2632364"/>
            <a:ext cx="3932237" cy="3236624"/>
          </a:xfrm>
        </p:spPr>
        <p:txBody>
          <a:bodyPr>
            <a:normAutofit/>
          </a:bodyPr>
          <a:lstStyle/>
          <a:p>
            <a:r>
              <a:rPr lang="fr-FR" sz="2600" dirty="0"/>
              <a:t>Quelles renseignement faut-il donner et prendre lors de sa 1</a:t>
            </a:r>
            <a:r>
              <a:rPr lang="fr-FR" sz="2600" baseline="30000" dirty="0"/>
              <a:t>ère</a:t>
            </a:r>
            <a:r>
              <a:rPr lang="fr-FR" sz="2600" dirty="0"/>
              <a:t> intervention chez le bénéficiaire ?</a:t>
            </a:r>
          </a:p>
        </p:txBody>
      </p:sp>
      <p:sp>
        <p:nvSpPr>
          <p:cNvPr id="8" name="ZoneTexte 7">
            <a:extLst>
              <a:ext uri="{FF2B5EF4-FFF2-40B4-BE49-F238E27FC236}">
                <a16:creationId xmlns:a16="http://schemas.microsoft.com/office/drawing/2014/main" id="{C669FE5B-3015-49B0-B3FD-15ECFE767644}"/>
              </a:ext>
            </a:extLst>
          </p:cNvPr>
          <p:cNvSpPr txBox="1"/>
          <p:nvPr/>
        </p:nvSpPr>
        <p:spPr>
          <a:xfrm>
            <a:off x="4459542" y="240145"/>
            <a:ext cx="7232892" cy="584775"/>
          </a:xfrm>
          <a:prstGeom prst="rect">
            <a:avLst/>
          </a:prstGeom>
          <a:noFill/>
        </p:spPr>
        <p:txBody>
          <a:bodyPr wrap="square" rtlCol="0">
            <a:spAutoFit/>
          </a:bodyPr>
          <a:lstStyle/>
          <a:p>
            <a:r>
              <a:rPr lang="fr-FR" sz="3200" b="1" dirty="0"/>
              <a:t>La 1</a:t>
            </a:r>
            <a:r>
              <a:rPr lang="fr-FR" sz="3200" b="1" baseline="30000" dirty="0"/>
              <a:t>ère</a:t>
            </a:r>
            <a:r>
              <a:rPr lang="fr-FR" sz="3200" b="1" dirty="0"/>
              <a:t> Intervention: </a:t>
            </a:r>
          </a:p>
        </p:txBody>
      </p:sp>
      <p:sp>
        <p:nvSpPr>
          <p:cNvPr id="15" name="ZoneTexte 14">
            <a:extLst>
              <a:ext uri="{FF2B5EF4-FFF2-40B4-BE49-F238E27FC236}">
                <a16:creationId xmlns:a16="http://schemas.microsoft.com/office/drawing/2014/main" id="{299C6AD7-C847-4FBE-BDAF-B04D3C3CD4B1}"/>
              </a:ext>
            </a:extLst>
          </p:cNvPr>
          <p:cNvSpPr txBox="1"/>
          <p:nvPr/>
        </p:nvSpPr>
        <p:spPr>
          <a:xfrm flipH="1">
            <a:off x="4459542" y="918398"/>
            <a:ext cx="7656944" cy="6129050"/>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fr-FR" sz="2400" i="1" dirty="0"/>
              <a:t>Nom :</a:t>
            </a:r>
          </a:p>
          <a:p>
            <a:pPr marL="342900" indent="-342900" algn="just">
              <a:lnSpc>
                <a:spcPct val="150000"/>
              </a:lnSpc>
              <a:buFont typeface="Wingdings" panose="05000000000000000000" pitchFamily="2" charset="2"/>
              <a:buChar char="Ø"/>
            </a:pPr>
            <a:r>
              <a:rPr lang="fr-FR" sz="2400" i="1" dirty="0"/>
              <a:t>Prénom :</a:t>
            </a:r>
          </a:p>
          <a:p>
            <a:pPr marL="342900" indent="-342900" algn="just">
              <a:lnSpc>
                <a:spcPct val="150000"/>
              </a:lnSpc>
              <a:buFont typeface="Wingdings" panose="05000000000000000000" pitchFamily="2" charset="2"/>
              <a:buChar char="Ø"/>
            </a:pPr>
            <a:r>
              <a:rPr lang="fr-FR" sz="2400" i="1" dirty="0"/>
              <a:t>Nom de la société embauchée :</a:t>
            </a:r>
          </a:p>
          <a:p>
            <a:pPr marL="342900" indent="-342900" algn="just">
              <a:lnSpc>
                <a:spcPct val="150000"/>
              </a:lnSpc>
              <a:buFont typeface="Wingdings" panose="05000000000000000000" pitchFamily="2" charset="2"/>
              <a:buChar char="Ø"/>
            </a:pPr>
            <a:r>
              <a:rPr lang="fr-FR" sz="2400" i="1" dirty="0"/>
              <a:t>S’assurer du nom du bénéficiaire : (cela rassure)</a:t>
            </a:r>
          </a:p>
          <a:p>
            <a:pPr marL="342900" indent="-342900" algn="just">
              <a:lnSpc>
                <a:spcPct val="150000"/>
              </a:lnSpc>
              <a:buFont typeface="Wingdings" panose="05000000000000000000" pitchFamily="2" charset="2"/>
              <a:buChar char="Ø"/>
            </a:pPr>
            <a:r>
              <a:rPr lang="fr-FR" sz="2400" i="1" dirty="0"/>
              <a:t>Pourquoi j’interviens : (cela lui confirme votre venue)</a:t>
            </a:r>
          </a:p>
          <a:p>
            <a:pPr marL="342900" indent="-342900" algn="just">
              <a:lnSpc>
                <a:spcPct val="150000"/>
              </a:lnSpc>
              <a:buFont typeface="Wingdings" panose="05000000000000000000" pitchFamily="2" charset="2"/>
              <a:buChar char="Ø"/>
            </a:pPr>
            <a:r>
              <a:rPr lang="fr-FR" sz="2400" i="1" dirty="0"/>
              <a:t>S’assurer du matériel demander en amont :</a:t>
            </a:r>
          </a:p>
          <a:p>
            <a:pPr marL="342900" indent="-342900" algn="just">
              <a:lnSpc>
                <a:spcPct val="150000"/>
              </a:lnSpc>
              <a:buFont typeface="Wingdings" panose="05000000000000000000" pitchFamily="2" charset="2"/>
              <a:buChar char="Ø"/>
            </a:pPr>
            <a:r>
              <a:rPr lang="fr-FR" sz="2400" i="1" dirty="0"/>
              <a:t>Se familiariser avec le matériel mis à notre disposition :</a:t>
            </a:r>
          </a:p>
          <a:p>
            <a:pPr algn="just">
              <a:lnSpc>
                <a:spcPct val="150000"/>
              </a:lnSpc>
            </a:pPr>
            <a:r>
              <a:rPr lang="fr-FR" sz="2400" i="1" dirty="0"/>
              <a:t>(le lave linge, la cafetière, la télé, le matériel ménager etc.)</a:t>
            </a:r>
          </a:p>
          <a:p>
            <a:pPr marL="342900" indent="-342900" algn="just">
              <a:lnSpc>
                <a:spcPct val="150000"/>
              </a:lnSpc>
              <a:buFont typeface="Wingdings" panose="05000000000000000000" pitchFamily="2" charset="2"/>
              <a:buChar char="Ø"/>
            </a:pPr>
            <a:r>
              <a:rPr lang="fr-FR" sz="2400" i="1" dirty="0"/>
              <a:t>Le matériel d’hygiène corporelle :</a:t>
            </a:r>
          </a:p>
          <a:p>
            <a:pPr marL="342900" indent="-342900" algn="just">
              <a:lnSpc>
                <a:spcPct val="150000"/>
              </a:lnSpc>
              <a:buFont typeface="Wingdings" panose="05000000000000000000" pitchFamily="2" charset="2"/>
              <a:buChar char="Ø"/>
            </a:pPr>
            <a:r>
              <a:rPr lang="fr-FR" sz="2400" i="1" dirty="0"/>
              <a:t>S’assurer de l’autonomie du bénéficiaire :</a:t>
            </a:r>
          </a:p>
          <a:p>
            <a:pPr marL="342900" indent="-342900" algn="just">
              <a:lnSpc>
                <a:spcPct val="150000"/>
              </a:lnSpc>
              <a:buFont typeface="Wingdings" panose="05000000000000000000" pitchFamily="2" charset="2"/>
              <a:buChar char="Ø"/>
            </a:pPr>
            <a:endParaRPr lang="fr-FR" sz="2400" i="1" dirty="0"/>
          </a:p>
        </p:txBody>
      </p:sp>
      <p:sp>
        <p:nvSpPr>
          <p:cNvPr id="3" name="Espace réservé de la date 2">
            <a:extLst>
              <a:ext uri="{FF2B5EF4-FFF2-40B4-BE49-F238E27FC236}">
                <a16:creationId xmlns:a16="http://schemas.microsoft.com/office/drawing/2014/main" id="{BAAF3FC6-A485-4DD3-9D5F-BE70E04FBBA7}"/>
              </a:ext>
            </a:extLst>
          </p:cNvPr>
          <p:cNvSpPr>
            <a:spLocks noGrp="1"/>
          </p:cNvSpPr>
          <p:nvPr>
            <p:ph type="dt" sz="half" idx="10"/>
          </p:nvPr>
        </p:nvSpPr>
        <p:spPr/>
        <p:txBody>
          <a:bodyPr/>
          <a:lstStyle/>
          <a:p>
            <a:fld id="{7E9F03C6-A692-43AB-9BBB-36B95821971E}"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C6172D23-217F-42AC-8A20-D40212A0A0DB}"/>
              </a:ext>
            </a:extLst>
          </p:cNvPr>
          <p:cNvSpPr>
            <a:spLocks noGrp="1"/>
          </p:cNvSpPr>
          <p:nvPr>
            <p:ph type="sldNum" sz="quarter" idx="12"/>
          </p:nvPr>
        </p:nvSpPr>
        <p:spPr/>
        <p:txBody>
          <a:bodyPr/>
          <a:lstStyle/>
          <a:p>
            <a:fld id="{9C946053-6AD2-4D6F-B1B2-56B9586BEF99}" type="slidenum">
              <a:rPr lang="fr-FR" smtClean="0"/>
              <a:t>142</a:t>
            </a:fld>
            <a:endParaRPr lang="fr-FR" dirty="0"/>
          </a:p>
        </p:txBody>
      </p:sp>
      <p:sp>
        <p:nvSpPr>
          <p:cNvPr id="6" name="Espace réservé du pied de page 5">
            <a:extLst>
              <a:ext uri="{FF2B5EF4-FFF2-40B4-BE49-F238E27FC236}">
                <a16:creationId xmlns:a16="http://schemas.microsoft.com/office/drawing/2014/main" id="{F1C2AC56-0CC5-4EC0-ADB4-13E8AA3F9CED}"/>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107769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heel(1)">
                                      <p:cBhvr>
                                        <p:cTn id="11" dur="2000"/>
                                        <p:tgtEl>
                                          <p:spTgt spid="1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15">
                                            <p:txEl>
                                              <p:pRg st="1" end="1"/>
                                            </p:txEl>
                                          </p:spTgt>
                                        </p:tgtEl>
                                        <p:attrNameLst>
                                          <p:attrName>style.visibility</p:attrName>
                                        </p:attrNameLst>
                                      </p:cBhvr>
                                      <p:to>
                                        <p:strVal val="visible"/>
                                      </p:to>
                                    </p:set>
                                    <p:animEffect transition="in" filter="wheel(1)">
                                      <p:cBhvr>
                                        <p:cTn id="16" dur="2000"/>
                                        <p:tgtEl>
                                          <p:spTgt spid="1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Effect transition="in" filter="wheel(1)">
                                      <p:cBhvr>
                                        <p:cTn id="21" dur="2000"/>
                                        <p:tgtEl>
                                          <p:spTgt spid="1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15">
                                            <p:txEl>
                                              <p:pRg st="3" end="3"/>
                                            </p:txEl>
                                          </p:spTgt>
                                        </p:tgtEl>
                                        <p:attrNameLst>
                                          <p:attrName>style.visibility</p:attrName>
                                        </p:attrNameLst>
                                      </p:cBhvr>
                                      <p:to>
                                        <p:strVal val="visible"/>
                                      </p:to>
                                    </p:set>
                                    <p:animEffect transition="in" filter="wheel(1)">
                                      <p:cBhvr>
                                        <p:cTn id="26" dur="2000"/>
                                        <p:tgtEl>
                                          <p:spTgt spid="1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15">
                                            <p:txEl>
                                              <p:pRg st="4" end="4"/>
                                            </p:txEl>
                                          </p:spTgt>
                                        </p:tgtEl>
                                        <p:attrNameLst>
                                          <p:attrName>style.visibility</p:attrName>
                                        </p:attrNameLst>
                                      </p:cBhvr>
                                      <p:to>
                                        <p:strVal val="visible"/>
                                      </p:to>
                                    </p:set>
                                    <p:animEffect transition="in" filter="wheel(1)">
                                      <p:cBhvr>
                                        <p:cTn id="31" dur="2000"/>
                                        <p:tgtEl>
                                          <p:spTgt spid="15">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nodeType="clickEffect">
                                  <p:stCondLst>
                                    <p:cond delay="0"/>
                                  </p:stCondLst>
                                  <p:childTnLst>
                                    <p:set>
                                      <p:cBhvr>
                                        <p:cTn id="35" dur="1" fill="hold">
                                          <p:stCondLst>
                                            <p:cond delay="0"/>
                                          </p:stCondLst>
                                        </p:cTn>
                                        <p:tgtEl>
                                          <p:spTgt spid="15">
                                            <p:txEl>
                                              <p:pRg st="5" end="5"/>
                                            </p:txEl>
                                          </p:spTgt>
                                        </p:tgtEl>
                                        <p:attrNameLst>
                                          <p:attrName>style.visibility</p:attrName>
                                        </p:attrNameLst>
                                      </p:cBhvr>
                                      <p:to>
                                        <p:strVal val="visible"/>
                                      </p:to>
                                    </p:set>
                                    <p:animEffect transition="in" filter="wheel(1)">
                                      <p:cBhvr>
                                        <p:cTn id="36" dur="2000"/>
                                        <p:tgtEl>
                                          <p:spTgt spid="15">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nodeType="clickEffect">
                                  <p:stCondLst>
                                    <p:cond delay="0"/>
                                  </p:stCondLst>
                                  <p:childTnLst>
                                    <p:set>
                                      <p:cBhvr>
                                        <p:cTn id="40" dur="1" fill="hold">
                                          <p:stCondLst>
                                            <p:cond delay="0"/>
                                          </p:stCondLst>
                                        </p:cTn>
                                        <p:tgtEl>
                                          <p:spTgt spid="15">
                                            <p:txEl>
                                              <p:pRg st="6" end="6"/>
                                            </p:txEl>
                                          </p:spTgt>
                                        </p:tgtEl>
                                        <p:attrNameLst>
                                          <p:attrName>style.visibility</p:attrName>
                                        </p:attrNameLst>
                                      </p:cBhvr>
                                      <p:to>
                                        <p:strVal val="visible"/>
                                      </p:to>
                                    </p:set>
                                    <p:animEffect transition="in" filter="wheel(1)">
                                      <p:cBhvr>
                                        <p:cTn id="41" dur="2000"/>
                                        <p:tgtEl>
                                          <p:spTgt spid="15">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nodeType="clickEffect">
                                  <p:stCondLst>
                                    <p:cond delay="0"/>
                                  </p:stCondLst>
                                  <p:childTnLst>
                                    <p:set>
                                      <p:cBhvr>
                                        <p:cTn id="45" dur="1" fill="hold">
                                          <p:stCondLst>
                                            <p:cond delay="0"/>
                                          </p:stCondLst>
                                        </p:cTn>
                                        <p:tgtEl>
                                          <p:spTgt spid="15">
                                            <p:txEl>
                                              <p:pRg st="7" end="7"/>
                                            </p:txEl>
                                          </p:spTgt>
                                        </p:tgtEl>
                                        <p:attrNameLst>
                                          <p:attrName>style.visibility</p:attrName>
                                        </p:attrNameLst>
                                      </p:cBhvr>
                                      <p:to>
                                        <p:strVal val="visible"/>
                                      </p:to>
                                    </p:set>
                                    <p:animEffect transition="in" filter="wheel(1)">
                                      <p:cBhvr>
                                        <p:cTn id="46" dur="2000"/>
                                        <p:tgtEl>
                                          <p:spTgt spid="15">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1" presetClass="entr" presetSubtype="1" fill="hold" nodeType="clickEffect">
                                  <p:stCondLst>
                                    <p:cond delay="0"/>
                                  </p:stCondLst>
                                  <p:childTnLst>
                                    <p:set>
                                      <p:cBhvr>
                                        <p:cTn id="50" dur="1" fill="hold">
                                          <p:stCondLst>
                                            <p:cond delay="0"/>
                                          </p:stCondLst>
                                        </p:cTn>
                                        <p:tgtEl>
                                          <p:spTgt spid="15">
                                            <p:txEl>
                                              <p:pRg st="8" end="8"/>
                                            </p:txEl>
                                          </p:spTgt>
                                        </p:tgtEl>
                                        <p:attrNameLst>
                                          <p:attrName>style.visibility</p:attrName>
                                        </p:attrNameLst>
                                      </p:cBhvr>
                                      <p:to>
                                        <p:strVal val="visible"/>
                                      </p:to>
                                    </p:set>
                                    <p:animEffect transition="in" filter="wheel(1)">
                                      <p:cBhvr>
                                        <p:cTn id="51" dur="2000"/>
                                        <p:tgtEl>
                                          <p:spTgt spid="15">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nodeType="clickEffect">
                                  <p:stCondLst>
                                    <p:cond delay="0"/>
                                  </p:stCondLst>
                                  <p:childTnLst>
                                    <p:set>
                                      <p:cBhvr>
                                        <p:cTn id="55" dur="1" fill="hold">
                                          <p:stCondLst>
                                            <p:cond delay="0"/>
                                          </p:stCondLst>
                                        </p:cTn>
                                        <p:tgtEl>
                                          <p:spTgt spid="15">
                                            <p:txEl>
                                              <p:pRg st="9" end="9"/>
                                            </p:txEl>
                                          </p:spTgt>
                                        </p:tgtEl>
                                        <p:attrNameLst>
                                          <p:attrName>style.visibility</p:attrName>
                                        </p:attrNameLst>
                                      </p:cBhvr>
                                      <p:to>
                                        <p:strVal val="visible"/>
                                      </p:to>
                                    </p:set>
                                    <p:animEffect transition="in" filter="wheel(1)">
                                      <p:cBhvr>
                                        <p:cTn id="56" dur="2000"/>
                                        <p:tgtEl>
                                          <p:spTgt spid="1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ASSISTANT.E DE VIE AUX FAMILLES - NIV 5 – IFR">
            <a:extLst>
              <a:ext uri="{FF2B5EF4-FFF2-40B4-BE49-F238E27FC236}">
                <a16:creationId xmlns:a16="http://schemas.microsoft.com/office/drawing/2014/main" id="{8DBA6345-6AC7-42F7-834B-0C6EF4EDC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01543">
            <a:off x="9279007" y="917979"/>
            <a:ext cx="2512877"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358A648-415B-4901-ABFD-8A510342A0F4}"/>
              </a:ext>
            </a:extLst>
          </p:cNvPr>
          <p:cNvSpPr>
            <a:spLocks noGrp="1"/>
          </p:cNvSpPr>
          <p:nvPr>
            <p:ph type="title"/>
          </p:nvPr>
        </p:nvSpPr>
        <p:spPr/>
        <p:txBody>
          <a:bodyPr/>
          <a:lstStyle/>
          <a:p>
            <a:pPr algn="ctr"/>
            <a:r>
              <a:rPr lang="fr-FR" b="1" dirty="0"/>
              <a:t>L’Assistant(e) De Vie aux Familles</a:t>
            </a:r>
          </a:p>
        </p:txBody>
      </p:sp>
      <p:sp>
        <p:nvSpPr>
          <p:cNvPr id="3" name="Rectangle : coins arrondis 2">
            <a:extLst>
              <a:ext uri="{FF2B5EF4-FFF2-40B4-BE49-F238E27FC236}">
                <a16:creationId xmlns:a16="http://schemas.microsoft.com/office/drawing/2014/main" id="{2BD5FE23-48CD-4994-ABD8-4769368C1418}"/>
              </a:ext>
            </a:extLst>
          </p:cNvPr>
          <p:cNvSpPr/>
          <p:nvPr/>
        </p:nvSpPr>
        <p:spPr>
          <a:xfrm>
            <a:off x="838200" y="4419600"/>
            <a:ext cx="10515600" cy="19367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spcBef>
                <a:spcPts val="600"/>
              </a:spcBef>
              <a:spcAft>
                <a:spcPts val="600"/>
              </a:spcAft>
              <a:buFont typeface="Arial" panose="020B0604020202020204" pitchFamily="34" charset="0"/>
              <a:buChar char="•"/>
            </a:pPr>
            <a:r>
              <a:rPr lang="fr-FR" sz="2400" dirty="0"/>
              <a:t>La démarche contractuelle implique la signature des fiches d’activité par le salarié et par l’employeur</a:t>
            </a:r>
          </a:p>
        </p:txBody>
      </p:sp>
      <p:sp>
        <p:nvSpPr>
          <p:cNvPr id="4" name="Espace réservé de la date 3">
            <a:extLst>
              <a:ext uri="{FF2B5EF4-FFF2-40B4-BE49-F238E27FC236}">
                <a16:creationId xmlns:a16="http://schemas.microsoft.com/office/drawing/2014/main" id="{5363FB18-DDBC-40AE-AC26-7531E7C3911E}"/>
              </a:ext>
            </a:extLst>
          </p:cNvPr>
          <p:cNvSpPr>
            <a:spLocks noGrp="1"/>
          </p:cNvSpPr>
          <p:nvPr>
            <p:ph type="dt" sz="half" idx="10"/>
          </p:nvPr>
        </p:nvSpPr>
        <p:spPr/>
        <p:txBody>
          <a:bodyPr/>
          <a:lstStyle/>
          <a:p>
            <a:fld id="{87C4D7BE-B46B-4B0E-B164-4DA3DEE2E1E9}"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F511E8C9-4D6F-4459-9EFD-E5D0C57656BA}"/>
              </a:ext>
            </a:extLst>
          </p:cNvPr>
          <p:cNvSpPr>
            <a:spLocks noGrp="1"/>
          </p:cNvSpPr>
          <p:nvPr>
            <p:ph type="sldNum" sz="quarter" idx="12"/>
          </p:nvPr>
        </p:nvSpPr>
        <p:spPr/>
        <p:txBody>
          <a:bodyPr/>
          <a:lstStyle/>
          <a:p>
            <a:fld id="{9C946053-6AD2-4D6F-B1B2-56B9586BEF99}" type="slidenum">
              <a:rPr lang="fr-FR" smtClean="0"/>
              <a:t>15</a:t>
            </a:fld>
            <a:endParaRPr lang="fr-FR" dirty="0"/>
          </a:p>
        </p:txBody>
      </p:sp>
      <p:sp>
        <p:nvSpPr>
          <p:cNvPr id="9" name="Espace réservé du pied de page 8">
            <a:extLst>
              <a:ext uri="{FF2B5EF4-FFF2-40B4-BE49-F238E27FC236}">
                <a16:creationId xmlns:a16="http://schemas.microsoft.com/office/drawing/2014/main" id="{C4E47E59-A4BE-4395-8EFE-3B8BC1B637F2}"/>
              </a:ext>
            </a:extLst>
          </p:cNvPr>
          <p:cNvSpPr>
            <a:spLocks noGrp="1"/>
          </p:cNvSpPr>
          <p:nvPr>
            <p:ph type="ftr" sz="quarter" idx="11"/>
          </p:nvPr>
        </p:nvSpPr>
        <p:spPr/>
        <p:txBody>
          <a:bodyPr/>
          <a:lstStyle/>
          <a:p>
            <a:r>
              <a:rPr lang="fr-FR" dirty="0"/>
              <a:t>La communication</a:t>
            </a:r>
          </a:p>
        </p:txBody>
      </p:sp>
      <p:sp>
        <p:nvSpPr>
          <p:cNvPr id="6" name="Rectangle : coins arrondis 5">
            <a:extLst>
              <a:ext uri="{FF2B5EF4-FFF2-40B4-BE49-F238E27FC236}">
                <a16:creationId xmlns:a16="http://schemas.microsoft.com/office/drawing/2014/main" id="{302ACAAC-2635-4C35-A677-9E6B6CAE63D7}"/>
              </a:ext>
            </a:extLst>
          </p:cNvPr>
          <p:cNvSpPr/>
          <p:nvPr/>
        </p:nvSpPr>
        <p:spPr>
          <a:xfrm>
            <a:off x="838200" y="1580760"/>
            <a:ext cx="8620449" cy="857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514350" indent="-514350">
              <a:buFont typeface="+mj-lt"/>
              <a:buAutoNum type="arabicPeriod" startAt="6"/>
            </a:pPr>
            <a:r>
              <a:rPr lang="fr-FR" sz="2800" b="1" dirty="0"/>
              <a:t>Tâches administratives :</a:t>
            </a:r>
          </a:p>
        </p:txBody>
      </p:sp>
      <p:sp>
        <p:nvSpPr>
          <p:cNvPr id="7" name="Ellipse 6">
            <a:extLst>
              <a:ext uri="{FF2B5EF4-FFF2-40B4-BE49-F238E27FC236}">
                <a16:creationId xmlns:a16="http://schemas.microsoft.com/office/drawing/2014/main" id="{5024EB87-7208-44B9-A20D-62A6B27AECCE}"/>
              </a:ext>
            </a:extLst>
          </p:cNvPr>
          <p:cNvSpPr/>
          <p:nvPr/>
        </p:nvSpPr>
        <p:spPr>
          <a:xfrm>
            <a:off x="98324" y="2715476"/>
            <a:ext cx="11985522" cy="13429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dirty="0"/>
              <a:t>Les interventions de l’Assistant(e) De Vie aux Familles, s’inscrivent dans le cadre de la réglementation des emplois familiaux.</a:t>
            </a:r>
          </a:p>
        </p:txBody>
      </p:sp>
    </p:spTree>
    <p:extLst>
      <p:ext uri="{BB962C8B-B14F-4D97-AF65-F5344CB8AC3E}">
        <p14:creationId xmlns:p14="http://schemas.microsoft.com/office/powerpoint/2010/main" val="3155164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ASSISTANT.E DE VIE AUX FAMILLES - NIV 5 – IFR">
            <a:extLst>
              <a:ext uri="{FF2B5EF4-FFF2-40B4-BE49-F238E27FC236}">
                <a16:creationId xmlns:a16="http://schemas.microsoft.com/office/drawing/2014/main" id="{8DBA6345-6AC7-42F7-834B-0C6EF4EDC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01543">
            <a:off x="9279007" y="917979"/>
            <a:ext cx="2512877"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358A648-415B-4901-ABFD-8A510342A0F4}"/>
              </a:ext>
            </a:extLst>
          </p:cNvPr>
          <p:cNvSpPr>
            <a:spLocks noGrp="1"/>
          </p:cNvSpPr>
          <p:nvPr>
            <p:ph type="title"/>
          </p:nvPr>
        </p:nvSpPr>
        <p:spPr/>
        <p:txBody>
          <a:bodyPr/>
          <a:lstStyle/>
          <a:p>
            <a:pPr algn="ctr"/>
            <a:r>
              <a:rPr lang="fr-FR" b="1" dirty="0"/>
              <a:t>L’Assistant(e) De Vie aux Familles</a:t>
            </a:r>
          </a:p>
        </p:txBody>
      </p:sp>
      <p:sp>
        <p:nvSpPr>
          <p:cNvPr id="3" name="Rectangle : coins arrondis 2">
            <a:extLst>
              <a:ext uri="{FF2B5EF4-FFF2-40B4-BE49-F238E27FC236}">
                <a16:creationId xmlns:a16="http://schemas.microsoft.com/office/drawing/2014/main" id="{2BD5FE23-48CD-4994-ABD8-4769368C1418}"/>
              </a:ext>
            </a:extLst>
          </p:cNvPr>
          <p:cNvSpPr/>
          <p:nvPr/>
        </p:nvSpPr>
        <p:spPr>
          <a:xfrm>
            <a:off x="838200" y="2693766"/>
            <a:ext cx="10515600" cy="3662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spcBef>
                <a:spcPts val="600"/>
              </a:spcBef>
              <a:spcAft>
                <a:spcPts val="600"/>
              </a:spcAft>
              <a:buFont typeface="Arial" panose="020B0604020202020204" pitchFamily="34" charset="0"/>
              <a:buChar char="•"/>
            </a:pPr>
            <a:r>
              <a:rPr lang="fr-FR" sz="2400" dirty="0"/>
              <a:t>L’Assistant(e) De Vie aux Familles, aide à la prise aux médicaments (lorsque cette prise est laissée par le médecin prescripteur à l’initiative d’une personne malade capable de l’accomplir seule et lorsque le mode de la prise de médicaments ne comporte pas de difficultés particulières ni ne nécessite un apprentissage)</a:t>
            </a:r>
          </a:p>
        </p:txBody>
      </p:sp>
      <p:sp>
        <p:nvSpPr>
          <p:cNvPr id="4" name="Espace réservé de la date 3">
            <a:extLst>
              <a:ext uri="{FF2B5EF4-FFF2-40B4-BE49-F238E27FC236}">
                <a16:creationId xmlns:a16="http://schemas.microsoft.com/office/drawing/2014/main" id="{5363FB18-DDBC-40AE-AC26-7531E7C3911E}"/>
              </a:ext>
            </a:extLst>
          </p:cNvPr>
          <p:cNvSpPr>
            <a:spLocks noGrp="1"/>
          </p:cNvSpPr>
          <p:nvPr>
            <p:ph type="dt" sz="half" idx="10"/>
          </p:nvPr>
        </p:nvSpPr>
        <p:spPr/>
        <p:txBody>
          <a:bodyPr/>
          <a:lstStyle/>
          <a:p>
            <a:fld id="{87C4D7BE-B46B-4B0E-B164-4DA3DEE2E1E9}"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F511E8C9-4D6F-4459-9EFD-E5D0C57656BA}"/>
              </a:ext>
            </a:extLst>
          </p:cNvPr>
          <p:cNvSpPr>
            <a:spLocks noGrp="1"/>
          </p:cNvSpPr>
          <p:nvPr>
            <p:ph type="sldNum" sz="quarter" idx="12"/>
          </p:nvPr>
        </p:nvSpPr>
        <p:spPr/>
        <p:txBody>
          <a:bodyPr/>
          <a:lstStyle/>
          <a:p>
            <a:fld id="{9C946053-6AD2-4D6F-B1B2-56B9586BEF99}" type="slidenum">
              <a:rPr lang="fr-FR" smtClean="0"/>
              <a:t>16</a:t>
            </a:fld>
            <a:endParaRPr lang="fr-FR" dirty="0"/>
          </a:p>
        </p:txBody>
      </p:sp>
      <p:sp>
        <p:nvSpPr>
          <p:cNvPr id="9" name="Espace réservé du pied de page 8">
            <a:extLst>
              <a:ext uri="{FF2B5EF4-FFF2-40B4-BE49-F238E27FC236}">
                <a16:creationId xmlns:a16="http://schemas.microsoft.com/office/drawing/2014/main" id="{C4E47E59-A4BE-4395-8EFE-3B8BC1B637F2}"/>
              </a:ext>
            </a:extLst>
          </p:cNvPr>
          <p:cNvSpPr>
            <a:spLocks noGrp="1"/>
          </p:cNvSpPr>
          <p:nvPr>
            <p:ph type="ftr" sz="quarter" idx="11"/>
          </p:nvPr>
        </p:nvSpPr>
        <p:spPr/>
        <p:txBody>
          <a:bodyPr/>
          <a:lstStyle/>
          <a:p>
            <a:r>
              <a:rPr lang="fr-FR" dirty="0"/>
              <a:t>La communication</a:t>
            </a:r>
          </a:p>
        </p:txBody>
      </p:sp>
      <p:sp>
        <p:nvSpPr>
          <p:cNvPr id="6" name="Rectangle : coins arrondis 5">
            <a:extLst>
              <a:ext uri="{FF2B5EF4-FFF2-40B4-BE49-F238E27FC236}">
                <a16:creationId xmlns:a16="http://schemas.microsoft.com/office/drawing/2014/main" id="{302ACAAC-2635-4C35-A677-9E6B6CAE63D7}"/>
              </a:ext>
            </a:extLst>
          </p:cNvPr>
          <p:cNvSpPr/>
          <p:nvPr/>
        </p:nvSpPr>
        <p:spPr>
          <a:xfrm>
            <a:off x="838200" y="1580760"/>
            <a:ext cx="8620449" cy="857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514350" indent="-514350">
              <a:buFont typeface="+mj-lt"/>
              <a:buAutoNum type="arabicPeriod" startAt="7"/>
            </a:pPr>
            <a:r>
              <a:rPr lang="fr-FR" sz="2800" b="1" dirty="0"/>
              <a:t>Aide aux soins :</a:t>
            </a:r>
          </a:p>
        </p:txBody>
      </p:sp>
    </p:spTree>
    <p:extLst>
      <p:ext uri="{BB962C8B-B14F-4D97-AF65-F5344CB8AC3E}">
        <p14:creationId xmlns:p14="http://schemas.microsoft.com/office/powerpoint/2010/main" val="3846400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ASSISTANT.E DE VIE AUX FAMILLES - NIV 5 – IFR">
            <a:extLst>
              <a:ext uri="{FF2B5EF4-FFF2-40B4-BE49-F238E27FC236}">
                <a16:creationId xmlns:a16="http://schemas.microsoft.com/office/drawing/2014/main" id="{8DBA6345-6AC7-42F7-834B-0C6EF4EDC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01543">
            <a:off x="9279007" y="917979"/>
            <a:ext cx="2512877"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358A648-415B-4901-ABFD-8A510342A0F4}"/>
              </a:ext>
            </a:extLst>
          </p:cNvPr>
          <p:cNvSpPr>
            <a:spLocks noGrp="1"/>
          </p:cNvSpPr>
          <p:nvPr>
            <p:ph type="title"/>
          </p:nvPr>
        </p:nvSpPr>
        <p:spPr/>
        <p:txBody>
          <a:bodyPr/>
          <a:lstStyle/>
          <a:p>
            <a:pPr algn="ctr"/>
            <a:r>
              <a:rPr lang="fr-FR" b="1" dirty="0"/>
              <a:t>L’Assistant(e) De Vie aux Familles</a:t>
            </a:r>
          </a:p>
        </p:txBody>
      </p:sp>
      <p:sp>
        <p:nvSpPr>
          <p:cNvPr id="3" name="Rectangle : coins arrondis 2">
            <a:extLst>
              <a:ext uri="{FF2B5EF4-FFF2-40B4-BE49-F238E27FC236}">
                <a16:creationId xmlns:a16="http://schemas.microsoft.com/office/drawing/2014/main" id="{2BD5FE23-48CD-4994-ABD8-4769368C1418}"/>
              </a:ext>
            </a:extLst>
          </p:cNvPr>
          <p:cNvSpPr/>
          <p:nvPr/>
        </p:nvSpPr>
        <p:spPr>
          <a:xfrm>
            <a:off x="838200" y="2693766"/>
            <a:ext cx="10515600" cy="1111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spcBef>
                <a:spcPts val="600"/>
              </a:spcBef>
              <a:spcAft>
                <a:spcPts val="600"/>
              </a:spcAft>
              <a:buFont typeface="Arial" panose="020B0604020202020204" pitchFamily="34" charset="0"/>
              <a:buChar char="•"/>
            </a:pPr>
            <a:r>
              <a:rPr lang="fr-FR" sz="2400" dirty="0"/>
              <a:t>Éventuellement, l’Assistant(e) De Vie aux Familles accompagne et aide le personnel soignant dans les actes de soins. Ceci concerne :</a:t>
            </a:r>
          </a:p>
        </p:txBody>
      </p:sp>
      <p:sp>
        <p:nvSpPr>
          <p:cNvPr id="4" name="Espace réservé de la date 3">
            <a:extLst>
              <a:ext uri="{FF2B5EF4-FFF2-40B4-BE49-F238E27FC236}">
                <a16:creationId xmlns:a16="http://schemas.microsoft.com/office/drawing/2014/main" id="{5363FB18-DDBC-40AE-AC26-7531E7C3911E}"/>
              </a:ext>
            </a:extLst>
          </p:cNvPr>
          <p:cNvSpPr>
            <a:spLocks noGrp="1"/>
          </p:cNvSpPr>
          <p:nvPr>
            <p:ph type="dt" sz="half" idx="10"/>
          </p:nvPr>
        </p:nvSpPr>
        <p:spPr/>
        <p:txBody>
          <a:bodyPr/>
          <a:lstStyle/>
          <a:p>
            <a:fld id="{87C4D7BE-B46B-4B0E-B164-4DA3DEE2E1E9}"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F511E8C9-4D6F-4459-9EFD-E5D0C57656BA}"/>
              </a:ext>
            </a:extLst>
          </p:cNvPr>
          <p:cNvSpPr>
            <a:spLocks noGrp="1"/>
          </p:cNvSpPr>
          <p:nvPr>
            <p:ph type="sldNum" sz="quarter" idx="12"/>
          </p:nvPr>
        </p:nvSpPr>
        <p:spPr/>
        <p:txBody>
          <a:bodyPr/>
          <a:lstStyle/>
          <a:p>
            <a:fld id="{9C946053-6AD2-4D6F-B1B2-56B9586BEF99}" type="slidenum">
              <a:rPr lang="fr-FR" smtClean="0"/>
              <a:t>17</a:t>
            </a:fld>
            <a:endParaRPr lang="fr-FR" dirty="0"/>
          </a:p>
        </p:txBody>
      </p:sp>
      <p:sp>
        <p:nvSpPr>
          <p:cNvPr id="9" name="Espace réservé du pied de page 8">
            <a:extLst>
              <a:ext uri="{FF2B5EF4-FFF2-40B4-BE49-F238E27FC236}">
                <a16:creationId xmlns:a16="http://schemas.microsoft.com/office/drawing/2014/main" id="{C4E47E59-A4BE-4395-8EFE-3B8BC1B637F2}"/>
              </a:ext>
            </a:extLst>
          </p:cNvPr>
          <p:cNvSpPr>
            <a:spLocks noGrp="1"/>
          </p:cNvSpPr>
          <p:nvPr>
            <p:ph type="ftr" sz="quarter" idx="11"/>
          </p:nvPr>
        </p:nvSpPr>
        <p:spPr/>
        <p:txBody>
          <a:bodyPr/>
          <a:lstStyle/>
          <a:p>
            <a:r>
              <a:rPr lang="fr-FR" dirty="0"/>
              <a:t>La communication</a:t>
            </a:r>
          </a:p>
        </p:txBody>
      </p:sp>
      <p:sp>
        <p:nvSpPr>
          <p:cNvPr id="7" name="Rectangle : coins arrondis 6">
            <a:extLst>
              <a:ext uri="{FF2B5EF4-FFF2-40B4-BE49-F238E27FC236}">
                <a16:creationId xmlns:a16="http://schemas.microsoft.com/office/drawing/2014/main" id="{D4AEEA38-1807-457C-B286-A278C3DBBAF0}"/>
              </a:ext>
            </a:extLst>
          </p:cNvPr>
          <p:cNvSpPr/>
          <p:nvPr/>
        </p:nvSpPr>
        <p:spPr>
          <a:xfrm>
            <a:off x="838200" y="4050412"/>
            <a:ext cx="10515600" cy="172112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342900" indent="-342900" algn="just">
              <a:spcBef>
                <a:spcPts val="600"/>
              </a:spcBef>
              <a:spcAft>
                <a:spcPts val="600"/>
              </a:spcAft>
              <a:buFont typeface="Arial" panose="020B0604020202020204" pitchFamily="34" charset="0"/>
              <a:buChar char="•"/>
            </a:pPr>
            <a:r>
              <a:rPr lang="fr-FR" sz="2400" dirty="0"/>
              <a:t>Les soins d’hygiène, le confort, l’habillage. Elle aide à la toilette avec l’infirmier et l’aide soignant.</a:t>
            </a:r>
          </a:p>
          <a:p>
            <a:pPr marL="342900" indent="-342900" algn="just">
              <a:spcBef>
                <a:spcPts val="600"/>
              </a:spcBef>
              <a:spcAft>
                <a:spcPts val="600"/>
              </a:spcAft>
              <a:buFont typeface="Arial" panose="020B0604020202020204" pitchFamily="34" charset="0"/>
              <a:buChar char="•"/>
            </a:pPr>
            <a:r>
              <a:rPr lang="fr-FR" sz="2400" dirty="0"/>
              <a:t>L’aide à la mobilisation, au déplacement et à l’installation des personnes (lever/coucher)</a:t>
            </a:r>
          </a:p>
        </p:txBody>
      </p:sp>
      <p:sp>
        <p:nvSpPr>
          <p:cNvPr id="8" name="ZoneTexte 7">
            <a:extLst>
              <a:ext uri="{FF2B5EF4-FFF2-40B4-BE49-F238E27FC236}">
                <a16:creationId xmlns:a16="http://schemas.microsoft.com/office/drawing/2014/main" id="{31AD1B39-53FB-4385-89F4-0002473321D0}"/>
              </a:ext>
            </a:extLst>
          </p:cNvPr>
          <p:cNvSpPr txBox="1"/>
          <p:nvPr/>
        </p:nvSpPr>
        <p:spPr>
          <a:xfrm>
            <a:off x="838200" y="5894685"/>
            <a:ext cx="3487994" cy="461665"/>
          </a:xfrm>
          <a:prstGeom prst="rect">
            <a:avLst/>
          </a:prstGeom>
          <a:noFill/>
        </p:spPr>
        <p:txBody>
          <a:bodyPr wrap="square" rtlCol="0">
            <a:spAutoFit/>
          </a:bodyPr>
          <a:lstStyle/>
          <a:p>
            <a:r>
              <a:rPr lang="fr-FR" sz="2400" dirty="0"/>
              <a:t>L’aide à l’appareillage</a:t>
            </a:r>
          </a:p>
        </p:txBody>
      </p:sp>
    </p:spTree>
    <p:extLst>
      <p:ext uri="{BB962C8B-B14F-4D97-AF65-F5344CB8AC3E}">
        <p14:creationId xmlns:p14="http://schemas.microsoft.com/office/powerpoint/2010/main" val="2357111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ssist Famille Formation: ADVF">
            <a:extLst>
              <a:ext uri="{FF2B5EF4-FFF2-40B4-BE49-F238E27FC236}">
                <a16:creationId xmlns:a16="http://schemas.microsoft.com/office/drawing/2014/main" id="{5A50D7FC-9527-4083-987A-3E7E0BF1A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4000"/>
            <a:ext cx="3235036" cy="2577718"/>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A222B30-5038-46BE-88AE-FF7BD506741A}"/>
              </a:ext>
            </a:extLst>
          </p:cNvPr>
          <p:cNvSpPr>
            <a:spLocks noGrp="1"/>
          </p:cNvSpPr>
          <p:nvPr>
            <p:ph type="title"/>
          </p:nvPr>
        </p:nvSpPr>
        <p:spPr/>
        <p:txBody>
          <a:bodyPr>
            <a:normAutofit/>
          </a:bodyPr>
          <a:lstStyle/>
          <a:p>
            <a:pPr algn="ctr"/>
            <a:r>
              <a:rPr lang="fr-FR" b="1" dirty="0"/>
              <a:t>Assistant de Vie aux Familles</a:t>
            </a:r>
          </a:p>
        </p:txBody>
      </p:sp>
      <p:sp>
        <p:nvSpPr>
          <p:cNvPr id="3" name="Espace réservé du contenu 2">
            <a:extLst>
              <a:ext uri="{FF2B5EF4-FFF2-40B4-BE49-F238E27FC236}">
                <a16:creationId xmlns:a16="http://schemas.microsoft.com/office/drawing/2014/main" id="{2EFBBD5E-88CB-4F94-AFEE-12B59DD86583}"/>
              </a:ext>
            </a:extLst>
          </p:cNvPr>
          <p:cNvSpPr>
            <a:spLocks noGrp="1"/>
          </p:cNvSpPr>
          <p:nvPr>
            <p:ph idx="1"/>
          </p:nvPr>
        </p:nvSpPr>
        <p:spPr>
          <a:xfrm>
            <a:off x="175491" y="4719781"/>
            <a:ext cx="11831782" cy="1457181"/>
          </a:xfrm>
        </p:spPr>
        <p:txBody>
          <a:bodyPr>
            <a:normAutofit/>
          </a:bodyPr>
          <a:lstStyle/>
          <a:p>
            <a:pPr algn="just"/>
            <a:r>
              <a:rPr lang="fr-FR" b="1" dirty="0">
                <a:solidFill>
                  <a:srgbClr val="222222"/>
                </a:solidFill>
                <a:latin typeface="+mj-lt"/>
              </a:rPr>
              <a:t>L’assistant(e) De Vie aux Famille </a:t>
            </a:r>
            <a:r>
              <a:rPr lang="fr-FR" dirty="0">
                <a:solidFill>
                  <a:srgbClr val="222222"/>
                </a:solidFill>
                <a:latin typeface="+mj-lt"/>
              </a:rPr>
              <a:t>(par amalgame appelée souvent « auxiliaire de vie ») </a:t>
            </a:r>
            <a:r>
              <a:rPr lang="fr-FR" b="1" dirty="0">
                <a:solidFill>
                  <a:srgbClr val="222222"/>
                </a:solidFill>
                <a:latin typeface="+mj-lt"/>
              </a:rPr>
              <a:t>apporte une contribution</a:t>
            </a:r>
            <a:r>
              <a:rPr lang="fr-FR" dirty="0">
                <a:solidFill>
                  <a:srgbClr val="222222"/>
                </a:solidFill>
                <a:latin typeface="+mj-lt"/>
              </a:rPr>
              <a:t> professionnelle d’aidants naturels au domicile du bénéficiaire, en exerçant le métier d’Assistant(e) De Vie aux Familles.</a:t>
            </a:r>
          </a:p>
        </p:txBody>
      </p:sp>
      <p:sp>
        <p:nvSpPr>
          <p:cNvPr id="4" name="Espace réservé de la date 3">
            <a:extLst>
              <a:ext uri="{FF2B5EF4-FFF2-40B4-BE49-F238E27FC236}">
                <a16:creationId xmlns:a16="http://schemas.microsoft.com/office/drawing/2014/main" id="{FD731A8E-68B7-45FC-8F09-7FE63ECD6808}"/>
              </a:ext>
            </a:extLst>
          </p:cNvPr>
          <p:cNvSpPr>
            <a:spLocks noGrp="1"/>
          </p:cNvSpPr>
          <p:nvPr>
            <p:ph type="dt" sz="half" idx="10"/>
          </p:nvPr>
        </p:nvSpPr>
        <p:spPr/>
        <p:txBody>
          <a:bodyPr/>
          <a:lstStyle/>
          <a:p>
            <a:fld id="{456AB6DA-353B-49E4-B8E5-A3B162421658}"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42AE3EFF-84E2-4FD4-81B8-60F74A4EC908}"/>
              </a:ext>
            </a:extLst>
          </p:cNvPr>
          <p:cNvSpPr>
            <a:spLocks noGrp="1"/>
          </p:cNvSpPr>
          <p:nvPr>
            <p:ph type="sldNum" sz="quarter" idx="12"/>
          </p:nvPr>
        </p:nvSpPr>
        <p:spPr/>
        <p:txBody>
          <a:bodyPr/>
          <a:lstStyle/>
          <a:p>
            <a:fld id="{9C946053-6AD2-4D6F-B1B2-56B9586BEF99}" type="slidenum">
              <a:rPr lang="fr-FR" smtClean="0"/>
              <a:t>18</a:t>
            </a:fld>
            <a:endParaRPr lang="fr-FR" dirty="0"/>
          </a:p>
        </p:txBody>
      </p:sp>
      <p:pic>
        <p:nvPicPr>
          <p:cNvPr id="3076" name="Picture 4" descr="Oui, un homme peut aussi devenir un bon auxiliaire de ménage - Édition  digitale de Luxembourg">
            <a:extLst>
              <a:ext uri="{FF2B5EF4-FFF2-40B4-BE49-F238E27FC236}">
                <a16:creationId xmlns:a16="http://schemas.microsoft.com/office/drawing/2014/main" id="{EE17796F-3E59-4512-832D-F183CDFF7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8741" y="1523999"/>
            <a:ext cx="3317442" cy="257771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atch cooking : la « cuisine par lots », ou l'art de cuisiner vos repas en  une fois | Actu">
            <a:extLst>
              <a:ext uri="{FF2B5EF4-FFF2-40B4-BE49-F238E27FC236}">
                <a16:creationId xmlns:a16="http://schemas.microsoft.com/office/drawing/2014/main" id="{9B851162-1DE3-43AC-B6F8-B96DB35331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1688" y="1523999"/>
            <a:ext cx="3873618" cy="2577717"/>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pied de page 7">
            <a:extLst>
              <a:ext uri="{FF2B5EF4-FFF2-40B4-BE49-F238E27FC236}">
                <a16:creationId xmlns:a16="http://schemas.microsoft.com/office/drawing/2014/main" id="{EB67952A-4142-4857-92DA-9BD52FBD1A37}"/>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3870193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222B30-5038-46BE-88AE-FF7BD506741A}"/>
              </a:ext>
            </a:extLst>
          </p:cNvPr>
          <p:cNvSpPr>
            <a:spLocks noGrp="1"/>
          </p:cNvSpPr>
          <p:nvPr>
            <p:ph type="title"/>
          </p:nvPr>
        </p:nvSpPr>
        <p:spPr/>
        <p:txBody>
          <a:bodyPr>
            <a:normAutofit/>
          </a:bodyPr>
          <a:lstStyle/>
          <a:p>
            <a:pPr algn="ctr"/>
            <a:r>
              <a:rPr lang="fr-FR" b="1" dirty="0"/>
              <a:t>Assistant de Vie aux Familles</a:t>
            </a:r>
          </a:p>
        </p:txBody>
      </p:sp>
      <p:sp>
        <p:nvSpPr>
          <p:cNvPr id="3" name="Espace réservé du contenu 2">
            <a:extLst>
              <a:ext uri="{FF2B5EF4-FFF2-40B4-BE49-F238E27FC236}">
                <a16:creationId xmlns:a16="http://schemas.microsoft.com/office/drawing/2014/main" id="{2EFBBD5E-88CB-4F94-AFEE-12B59DD86583}"/>
              </a:ext>
            </a:extLst>
          </p:cNvPr>
          <p:cNvSpPr>
            <a:spLocks noGrp="1"/>
          </p:cNvSpPr>
          <p:nvPr>
            <p:ph idx="1"/>
          </p:nvPr>
        </p:nvSpPr>
        <p:spPr>
          <a:xfrm>
            <a:off x="838200" y="4008582"/>
            <a:ext cx="10515600" cy="2168380"/>
          </a:xfrm>
        </p:spPr>
        <p:txBody>
          <a:bodyPr>
            <a:normAutofit/>
          </a:bodyPr>
          <a:lstStyle/>
          <a:p>
            <a:pPr algn="just"/>
            <a:endParaRPr lang="fr-FR" dirty="0">
              <a:solidFill>
                <a:srgbClr val="222222"/>
              </a:solidFill>
              <a:latin typeface="+mj-lt"/>
            </a:endParaRPr>
          </a:p>
          <a:p>
            <a:pPr algn="just"/>
            <a:r>
              <a:rPr lang="fr-FR" dirty="0">
                <a:solidFill>
                  <a:srgbClr val="222222"/>
                </a:solidFill>
                <a:latin typeface="+mj-lt"/>
              </a:rPr>
              <a:t>On appelle « aidants naturels » les aidants familiaux, qui ont eux-mêmes besoin d’aide pour maintenir, le </a:t>
            </a:r>
            <a:r>
              <a:rPr lang="fr-FR" b="1" dirty="0">
                <a:solidFill>
                  <a:srgbClr val="222222"/>
                </a:solidFill>
                <a:latin typeface="+mj-lt"/>
              </a:rPr>
              <a:t>confort et le bien-être</a:t>
            </a:r>
            <a:r>
              <a:rPr lang="fr-FR" dirty="0">
                <a:solidFill>
                  <a:srgbClr val="222222"/>
                </a:solidFill>
                <a:latin typeface="+mj-lt"/>
              </a:rPr>
              <a:t> de leur proches au domicile.</a:t>
            </a:r>
          </a:p>
        </p:txBody>
      </p:sp>
      <p:sp>
        <p:nvSpPr>
          <p:cNvPr id="4" name="Espace réservé de la date 3">
            <a:extLst>
              <a:ext uri="{FF2B5EF4-FFF2-40B4-BE49-F238E27FC236}">
                <a16:creationId xmlns:a16="http://schemas.microsoft.com/office/drawing/2014/main" id="{FD731A8E-68B7-45FC-8F09-7FE63ECD6808}"/>
              </a:ext>
            </a:extLst>
          </p:cNvPr>
          <p:cNvSpPr>
            <a:spLocks noGrp="1"/>
          </p:cNvSpPr>
          <p:nvPr>
            <p:ph type="dt" sz="half" idx="10"/>
          </p:nvPr>
        </p:nvSpPr>
        <p:spPr/>
        <p:txBody>
          <a:bodyPr/>
          <a:lstStyle/>
          <a:p>
            <a:fld id="{A6D80101-C7E6-4CA3-878B-6DD8F710B3C0}"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42AE3EFF-84E2-4FD4-81B8-60F74A4EC908}"/>
              </a:ext>
            </a:extLst>
          </p:cNvPr>
          <p:cNvSpPr>
            <a:spLocks noGrp="1"/>
          </p:cNvSpPr>
          <p:nvPr>
            <p:ph type="sldNum" sz="quarter" idx="12"/>
          </p:nvPr>
        </p:nvSpPr>
        <p:spPr/>
        <p:txBody>
          <a:bodyPr/>
          <a:lstStyle/>
          <a:p>
            <a:fld id="{9C946053-6AD2-4D6F-B1B2-56B9586BEF99}" type="slidenum">
              <a:rPr lang="fr-FR" smtClean="0"/>
              <a:t>19</a:t>
            </a:fld>
            <a:endParaRPr lang="fr-FR" dirty="0"/>
          </a:p>
        </p:txBody>
      </p:sp>
      <p:pic>
        <p:nvPicPr>
          <p:cNvPr id="4098" name="Picture 2" descr="Innover avec La Poste pour soutenir l'action des aidants familiaux |  Fédération des Particuliers Employeurs de France">
            <a:extLst>
              <a:ext uri="{FF2B5EF4-FFF2-40B4-BE49-F238E27FC236}">
                <a16:creationId xmlns:a16="http://schemas.microsoft.com/office/drawing/2014/main" id="{7B7C86F6-C928-47F9-9383-9DFF15418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374632"/>
            <a:ext cx="4916055" cy="26339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stion de patrimoine : l'enfant aidant un parent âgé n'est pas responsable  en cas irrégularités lors de la succession">
            <a:extLst>
              <a:ext uri="{FF2B5EF4-FFF2-40B4-BE49-F238E27FC236}">
                <a16:creationId xmlns:a16="http://schemas.microsoft.com/office/drawing/2014/main" id="{E28BE450-94B6-4B38-BA1C-EC14DEA350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7745" y="1374632"/>
            <a:ext cx="4916055" cy="2633950"/>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pied de page 5">
            <a:extLst>
              <a:ext uri="{FF2B5EF4-FFF2-40B4-BE49-F238E27FC236}">
                <a16:creationId xmlns:a16="http://schemas.microsoft.com/office/drawing/2014/main" id="{B31643D1-D860-4237-9598-2A8709F7C39A}"/>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1140601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222B30-5038-46BE-88AE-FF7BD506741A}"/>
              </a:ext>
            </a:extLst>
          </p:cNvPr>
          <p:cNvSpPr>
            <a:spLocks noGrp="1"/>
          </p:cNvSpPr>
          <p:nvPr>
            <p:ph type="title"/>
          </p:nvPr>
        </p:nvSpPr>
        <p:spPr/>
        <p:txBody>
          <a:bodyPr>
            <a:normAutofit/>
          </a:bodyPr>
          <a:lstStyle/>
          <a:p>
            <a:pPr algn="ctr"/>
            <a:r>
              <a:rPr lang="fr-FR" b="1" dirty="0"/>
              <a:t>Assistant de Vie aux Familles</a:t>
            </a:r>
          </a:p>
        </p:txBody>
      </p:sp>
      <p:sp>
        <p:nvSpPr>
          <p:cNvPr id="3" name="Espace réservé du contenu 2">
            <a:extLst>
              <a:ext uri="{FF2B5EF4-FFF2-40B4-BE49-F238E27FC236}">
                <a16:creationId xmlns:a16="http://schemas.microsoft.com/office/drawing/2014/main" id="{2EFBBD5E-88CB-4F94-AFEE-12B59DD86583}"/>
              </a:ext>
            </a:extLst>
          </p:cNvPr>
          <p:cNvSpPr>
            <a:spLocks noGrp="1"/>
          </p:cNvSpPr>
          <p:nvPr>
            <p:ph idx="1"/>
          </p:nvPr>
        </p:nvSpPr>
        <p:spPr/>
        <p:txBody>
          <a:bodyPr>
            <a:normAutofit/>
          </a:bodyPr>
          <a:lstStyle/>
          <a:p>
            <a:pPr algn="l"/>
            <a:r>
              <a:rPr lang="fr-FR" sz="4000" b="1" i="0" u="sng" dirty="0">
                <a:solidFill>
                  <a:srgbClr val="222222"/>
                </a:solidFill>
                <a:effectLst/>
                <a:latin typeface="+mj-lt"/>
              </a:rPr>
              <a:t>Qu'est-ce que le métier d’ADVF ?</a:t>
            </a:r>
          </a:p>
          <a:p>
            <a:pPr marL="0" indent="0" algn="l">
              <a:buNone/>
            </a:pPr>
            <a:endParaRPr lang="fr-FR" sz="4000" b="1" i="0" u="sng" dirty="0">
              <a:solidFill>
                <a:srgbClr val="222222"/>
              </a:solidFill>
              <a:effectLst/>
              <a:latin typeface="+mj-lt"/>
            </a:endParaRPr>
          </a:p>
          <a:p>
            <a:pPr>
              <a:lnSpc>
                <a:spcPct val="150000"/>
              </a:lnSpc>
              <a:buFont typeface="Wingdings" panose="05000000000000000000" pitchFamily="2" charset="2"/>
              <a:buChar char="Ø"/>
            </a:pPr>
            <a:r>
              <a:rPr lang="fr-FR" b="1" i="0" dirty="0">
                <a:solidFill>
                  <a:srgbClr val="222222"/>
                </a:solidFill>
                <a:effectLst/>
                <a:latin typeface="+mj-lt"/>
              </a:rPr>
              <a:t>L'Assistant(e) De Vie aux Familles (ADVF) </a:t>
            </a:r>
            <a:r>
              <a:rPr lang="fr-FR" i="0" dirty="0">
                <a:solidFill>
                  <a:srgbClr val="222222"/>
                </a:solidFill>
                <a:effectLst/>
                <a:latin typeface="+mj-lt"/>
              </a:rPr>
              <a:t>est </a:t>
            </a:r>
            <a:r>
              <a:rPr lang="fr-FR" b="0" i="0" dirty="0">
                <a:solidFill>
                  <a:srgbClr val="222222"/>
                </a:solidFill>
                <a:effectLst/>
                <a:latin typeface="+mj-lt"/>
              </a:rPr>
              <a:t>un(e) professionnel(le) qualifié(e) qui apporte </a:t>
            </a:r>
            <a:r>
              <a:rPr lang="fr-FR" b="1" i="0" dirty="0">
                <a:solidFill>
                  <a:srgbClr val="222222"/>
                </a:solidFill>
                <a:effectLst/>
                <a:latin typeface="+mj-lt"/>
              </a:rPr>
              <a:t>une aide ponctuelle ou permanente </a:t>
            </a:r>
            <a:r>
              <a:rPr lang="fr-FR" b="0" i="0" dirty="0">
                <a:solidFill>
                  <a:srgbClr val="222222"/>
                </a:solidFill>
                <a:effectLst/>
                <a:latin typeface="+mj-lt"/>
              </a:rPr>
              <a:t>à domicile ou en structure. Il/elle </a:t>
            </a:r>
            <a:r>
              <a:rPr lang="fr-FR" b="1" i="0" dirty="0">
                <a:solidFill>
                  <a:srgbClr val="222222"/>
                </a:solidFill>
                <a:effectLst/>
                <a:latin typeface="+mj-lt"/>
              </a:rPr>
              <a:t>accompagne les personnes </a:t>
            </a:r>
            <a:r>
              <a:rPr lang="fr-FR" b="0" i="0" dirty="0">
                <a:solidFill>
                  <a:srgbClr val="222222"/>
                </a:solidFill>
                <a:effectLst/>
                <a:latin typeface="+mj-lt"/>
              </a:rPr>
              <a:t>fragilisées ou sensibles comme les jeunes enfants. </a:t>
            </a:r>
          </a:p>
        </p:txBody>
      </p:sp>
      <p:sp>
        <p:nvSpPr>
          <p:cNvPr id="4" name="Espace réservé de la date 3">
            <a:extLst>
              <a:ext uri="{FF2B5EF4-FFF2-40B4-BE49-F238E27FC236}">
                <a16:creationId xmlns:a16="http://schemas.microsoft.com/office/drawing/2014/main" id="{C76E9B52-06D2-43F4-878A-5997B9570350}"/>
              </a:ext>
            </a:extLst>
          </p:cNvPr>
          <p:cNvSpPr>
            <a:spLocks noGrp="1"/>
          </p:cNvSpPr>
          <p:nvPr>
            <p:ph type="dt" sz="half" idx="10"/>
          </p:nvPr>
        </p:nvSpPr>
        <p:spPr/>
        <p:txBody>
          <a:bodyPr/>
          <a:lstStyle/>
          <a:p>
            <a:fld id="{D6C920D6-F321-4224-B355-6ECD94C9D125}"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922C34C4-DC94-492A-8802-8EC24BAF36B0}"/>
              </a:ext>
            </a:extLst>
          </p:cNvPr>
          <p:cNvSpPr>
            <a:spLocks noGrp="1"/>
          </p:cNvSpPr>
          <p:nvPr>
            <p:ph type="sldNum" sz="quarter" idx="12"/>
          </p:nvPr>
        </p:nvSpPr>
        <p:spPr/>
        <p:txBody>
          <a:bodyPr/>
          <a:lstStyle/>
          <a:p>
            <a:fld id="{9C946053-6AD2-4D6F-B1B2-56B9586BEF99}" type="slidenum">
              <a:rPr lang="fr-FR" smtClean="0"/>
              <a:t>2</a:t>
            </a:fld>
            <a:endParaRPr lang="fr-FR" dirty="0"/>
          </a:p>
        </p:txBody>
      </p:sp>
      <p:sp>
        <p:nvSpPr>
          <p:cNvPr id="6" name="Espace réservé du pied de page 5">
            <a:extLst>
              <a:ext uri="{FF2B5EF4-FFF2-40B4-BE49-F238E27FC236}">
                <a16:creationId xmlns:a16="http://schemas.microsoft.com/office/drawing/2014/main" id="{DE58E928-8317-4A10-8824-56CA8C4E61B0}"/>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3523069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222B30-5038-46BE-88AE-FF7BD506741A}"/>
              </a:ext>
            </a:extLst>
          </p:cNvPr>
          <p:cNvSpPr>
            <a:spLocks noGrp="1"/>
          </p:cNvSpPr>
          <p:nvPr>
            <p:ph type="title"/>
          </p:nvPr>
        </p:nvSpPr>
        <p:spPr/>
        <p:txBody>
          <a:bodyPr>
            <a:normAutofit/>
          </a:bodyPr>
          <a:lstStyle/>
          <a:p>
            <a:pPr algn="ctr"/>
            <a:r>
              <a:rPr lang="fr-FR" b="1" dirty="0"/>
              <a:t>Assistant de Vie aux Familles</a:t>
            </a:r>
          </a:p>
        </p:txBody>
      </p:sp>
      <p:sp>
        <p:nvSpPr>
          <p:cNvPr id="3" name="Espace réservé du contenu 2">
            <a:extLst>
              <a:ext uri="{FF2B5EF4-FFF2-40B4-BE49-F238E27FC236}">
                <a16:creationId xmlns:a16="http://schemas.microsoft.com/office/drawing/2014/main" id="{2EFBBD5E-88CB-4F94-AFEE-12B59DD86583}"/>
              </a:ext>
            </a:extLst>
          </p:cNvPr>
          <p:cNvSpPr>
            <a:spLocks noGrp="1"/>
          </p:cNvSpPr>
          <p:nvPr>
            <p:ph idx="1"/>
          </p:nvPr>
        </p:nvSpPr>
        <p:spPr>
          <a:xfrm>
            <a:off x="838200" y="4525818"/>
            <a:ext cx="10515600" cy="1651144"/>
          </a:xfrm>
        </p:spPr>
        <p:txBody>
          <a:bodyPr>
            <a:normAutofit/>
          </a:bodyPr>
          <a:lstStyle/>
          <a:p>
            <a:pPr algn="just"/>
            <a:r>
              <a:rPr lang="fr-FR" dirty="0">
                <a:solidFill>
                  <a:srgbClr val="222222"/>
                </a:solidFill>
                <a:latin typeface="+mj-lt"/>
              </a:rPr>
              <a:t>Ce sont souvent les proches (enfants) qui consacrent beaucoup de leur temps et d’efforts pour leurs parents, qui sont en </a:t>
            </a:r>
            <a:r>
              <a:rPr lang="fr-FR" b="1" dirty="0">
                <a:solidFill>
                  <a:srgbClr val="222222"/>
                </a:solidFill>
                <a:latin typeface="+mj-lt"/>
              </a:rPr>
              <a:t>perte d’autonomie. </a:t>
            </a:r>
            <a:r>
              <a:rPr lang="fr-FR" dirty="0">
                <a:solidFill>
                  <a:srgbClr val="222222"/>
                </a:solidFill>
                <a:latin typeface="+mj-lt"/>
              </a:rPr>
              <a:t>Et qui se retrouvent très vite fatigués, tant par leur vie personnelle, que le travail ou les tracas quotidiens.</a:t>
            </a:r>
          </a:p>
        </p:txBody>
      </p:sp>
      <p:sp>
        <p:nvSpPr>
          <p:cNvPr id="4" name="Espace réservé de la date 3">
            <a:extLst>
              <a:ext uri="{FF2B5EF4-FFF2-40B4-BE49-F238E27FC236}">
                <a16:creationId xmlns:a16="http://schemas.microsoft.com/office/drawing/2014/main" id="{FD731A8E-68B7-45FC-8F09-7FE63ECD6808}"/>
              </a:ext>
            </a:extLst>
          </p:cNvPr>
          <p:cNvSpPr>
            <a:spLocks noGrp="1"/>
          </p:cNvSpPr>
          <p:nvPr>
            <p:ph type="dt" sz="half" idx="10"/>
          </p:nvPr>
        </p:nvSpPr>
        <p:spPr/>
        <p:txBody>
          <a:bodyPr/>
          <a:lstStyle/>
          <a:p>
            <a:fld id="{7125E59B-7A8C-4931-B05E-0F5897FDA59C}"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42AE3EFF-84E2-4FD4-81B8-60F74A4EC908}"/>
              </a:ext>
            </a:extLst>
          </p:cNvPr>
          <p:cNvSpPr>
            <a:spLocks noGrp="1"/>
          </p:cNvSpPr>
          <p:nvPr>
            <p:ph type="sldNum" sz="quarter" idx="12"/>
          </p:nvPr>
        </p:nvSpPr>
        <p:spPr/>
        <p:txBody>
          <a:bodyPr/>
          <a:lstStyle/>
          <a:p>
            <a:fld id="{9C946053-6AD2-4D6F-B1B2-56B9586BEF99}" type="slidenum">
              <a:rPr lang="fr-FR" smtClean="0"/>
              <a:t>20</a:t>
            </a:fld>
            <a:endParaRPr lang="fr-FR" dirty="0"/>
          </a:p>
        </p:txBody>
      </p:sp>
      <p:pic>
        <p:nvPicPr>
          <p:cNvPr id="5122" name="Picture 2" descr="Vitamine D: 9 symptômes et signes d'une carence">
            <a:extLst>
              <a:ext uri="{FF2B5EF4-FFF2-40B4-BE49-F238E27FC236}">
                <a16:creationId xmlns:a16="http://schemas.microsoft.com/office/drawing/2014/main" id="{D3565EE7-6A92-4477-A16F-8D5003536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109" y="1605031"/>
            <a:ext cx="3659909" cy="274139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omme Adulte En Pleurs. Troubles Dans La Vie. Maux De Tête De L'homme, Gars  Très En Colère Avec Des Problèmes, Concept émotionnel Banque D'Images Et  Photos Libres De Droits. Image 84444818.">
            <a:extLst>
              <a:ext uri="{FF2B5EF4-FFF2-40B4-BE49-F238E27FC236}">
                <a16:creationId xmlns:a16="http://schemas.microsoft.com/office/drawing/2014/main" id="{4B3DD81C-7875-47A4-BD39-38CEDD408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9221" y="1605031"/>
            <a:ext cx="4119589" cy="27413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Je pleure souvent, est-ce que c'est grave ?">
            <a:extLst>
              <a:ext uri="{FF2B5EF4-FFF2-40B4-BE49-F238E27FC236}">
                <a16:creationId xmlns:a16="http://schemas.microsoft.com/office/drawing/2014/main" id="{5D51F1BD-534E-4017-85A5-909AD30AC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7013" y="1605031"/>
            <a:ext cx="2857500" cy="2741398"/>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pied de page 5">
            <a:extLst>
              <a:ext uri="{FF2B5EF4-FFF2-40B4-BE49-F238E27FC236}">
                <a16:creationId xmlns:a16="http://schemas.microsoft.com/office/drawing/2014/main" id="{3C437E4A-90B1-4154-9A3A-8EDE112F260B}"/>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2744498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222B30-5038-46BE-88AE-FF7BD506741A}"/>
              </a:ext>
            </a:extLst>
          </p:cNvPr>
          <p:cNvSpPr>
            <a:spLocks noGrp="1"/>
          </p:cNvSpPr>
          <p:nvPr>
            <p:ph type="title"/>
          </p:nvPr>
        </p:nvSpPr>
        <p:spPr/>
        <p:txBody>
          <a:bodyPr>
            <a:normAutofit/>
          </a:bodyPr>
          <a:lstStyle/>
          <a:p>
            <a:pPr algn="ctr"/>
            <a:r>
              <a:rPr lang="fr-FR" b="1" dirty="0"/>
              <a:t>Assistant de Vie aux Familles</a:t>
            </a:r>
          </a:p>
        </p:txBody>
      </p:sp>
      <p:sp>
        <p:nvSpPr>
          <p:cNvPr id="3" name="Espace réservé du contenu 2">
            <a:extLst>
              <a:ext uri="{FF2B5EF4-FFF2-40B4-BE49-F238E27FC236}">
                <a16:creationId xmlns:a16="http://schemas.microsoft.com/office/drawing/2014/main" id="{2EFBBD5E-88CB-4F94-AFEE-12B59DD86583}"/>
              </a:ext>
            </a:extLst>
          </p:cNvPr>
          <p:cNvSpPr>
            <a:spLocks noGrp="1"/>
          </p:cNvSpPr>
          <p:nvPr>
            <p:ph idx="1"/>
          </p:nvPr>
        </p:nvSpPr>
        <p:spPr>
          <a:xfrm>
            <a:off x="175491" y="1825625"/>
            <a:ext cx="11831782" cy="4351338"/>
          </a:xfrm>
        </p:spPr>
        <p:txBody>
          <a:bodyPr>
            <a:normAutofit/>
          </a:bodyPr>
          <a:lstStyle/>
          <a:p>
            <a:pPr algn="just"/>
            <a:r>
              <a:rPr lang="fr-FR" dirty="0">
                <a:solidFill>
                  <a:srgbClr val="222222"/>
                </a:solidFill>
                <a:latin typeface="+mj-lt"/>
              </a:rPr>
              <a:t>Ils apprécient dans l’ADVF sa </a:t>
            </a:r>
            <a:r>
              <a:rPr lang="fr-FR" b="1" dirty="0">
                <a:solidFill>
                  <a:srgbClr val="222222"/>
                </a:solidFill>
                <a:latin typeface="+mj-lt"/>
              </a:rPr>
              <a:t>capacité à organiser les énergies</a:t>
            </a:r>
            <a:r>
              <a:rPr lang="fr-FR" dirty="0">
                <a:solidFill>
                  <a:srgbClr val="222222"/>
                </a:solidFill>
                <a:latin typeface="+mj-lt"/>
              </a:rPr>
              <a:t>, propres et celle des tiers, pour que chacun puisse retrouver sa place dans la famille et valoriser le bénéficiaire qui est  </a:t>
            </a:r>
            <a:r>
              <a:rPr lang="fr-FR" b="1" dirty="0">
                <a:solidFill>
                  <a:srgbClr val="222222"/>
                </a:solidFill>
                <a:latin typeface="+mj-lt"/>
              </a:rPr>
              <a:t>fragilisé par la vie, par l’âge ou le handicap</a:t>
            </a:r>
            <a:r>
              <a:rPr lang="fr-FR" dirty="0">
                <a:solidFill>
                  <a:srgbClr val="222222"/>
                </a:solidFill>
                <a:latin typeface="+mj-lt"/>
              </a:rPr>
              <a:t>.</a:t>
            </a:r>
          </a:p>
          <a:p>
            <a:pPr algn="just"/>
            <a:endParaRPr lang="fr-FR" dirty="0">
              <a:solidFill>
                <a:srgbClr val="222222"/>
              </a:solidFill>
              <a:latin typeface="+mj-lt"/>
            </a:endParaRPr>
          </a:p>
          <a:p>
            <a:pPr algn="just"/>
            <a:r>
              <a:rPr lang="fr-FR" dirty="0">
                <a:solidFill>
                  <a:srgbClr val="222222"/>
                </a:solidFill>
                <a:latin typeface="+mj-lt"/>
              </a:rPr>
              <a:t>Il/Elle est formé(e) précisément pour cela. </a:t>
            </a:r>
            <a:r>
              <a:rPr lang="fr-FR" b="1" dirty="0">
                <a:solidFill>
                  <a:srgbClr val="222222"/>
                </a:solidFill>
                <a:latin typeface="+mj-lt"/>
              </a:rPr>
              <a:t>L’ADVF est en sorte polyvalent(e), </a:t>
            </a:r>
            <a:r>
              <a:rPr lang="fr-FR" dirty="0">
                <a:solidFill>
                  <a:srgbClr val="222222"/>
                </a:solidFill>
                <a:latin typeface="+mj-lt"/>
              </a:rPr>
              <a:t>gouvernant de maison. Il/elle peut travailler de jour comme de nuit.</a:t>
            </a:r>
          </a:p>
          <a:p>
            <a:pPr algn="just"/>
            <a:endParaRPr lang="fr-FR" dirty="0">
              <a:solidFill>
                <a:srgbClr val="222222"/>
              </a:solidFill>
              <a:latin typeface="+mj-lt"/>
            </a:endParaRPr>
          </a:p>
          <a:p>
            <a:pPr algn="just"/>
            <a:r>
              <a:rPr lang="fr-FR" dirty="0">
                <a:solidFill>
                  <a:srgbClr val="222222"/>
                </a:solidFill>
                <a:latin typeface="+mj-lt"/>
              </a:rPr>
              <a:t>Ce service est compatible avec les Chèque Emploi Service Universel (CĒSU)</a:t>
            </a:r>
          </a:p>
        </p:txBody>
      </p:sp>
      <p:sp>
        <p:nvSpPr>
          <p:cNvPr id="4" name="Espace réservé de la date 3">
            <a:extLst>
              <a:ext uri="{FF2B5EF4-FFF2-40B4-BE49-F238E27FC236}">
                <a16:creationId xmlns:a16="http://schemas.microsoft.com/office/drawing/2014/main" id="{A22733E9-AAA4-4DB4-9287-E12BE68EE4D6}"/>
              </a:ext>
            </a:extLst>
          </p:cNvPr>
          <p:cNvSpPr>
            <a:spLocks noGrp="1"/>
          </p:cNvSpPr>
          <p:nvPr>
            <p:ph type="dt" sz="half" idx="10"/>
          </p:nvPr>
        </p:nvSpPr>
        <p:spPr/>
        <p:txBody>
          <a:bodyPr/>
          <a:lstStyle/>
          <a:p>
            <a:fld id="{AD33B657-5F4A-4CB5-A90B-1C7EFE903967}"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8A5C0C29-5EFD-4BCF-8FBF-92B4ABD1AA0B}"/>
              </a:ext>
            </a:extLst>
          </p:cNvPr>
          <p:cNvSpPr>
            <a:spLocks noGrp="1"/>
          </p:cNvSpPr>
          <p:nvPr>
            <p:ph type="sldNum" sz="quarter" idx="12"/>
          </p:nvPr>
        </p:nvSpPr>
        <p:spPr/>
        <p:txBody>
          <a:bodyPr/>
          <a:lstStyle/>
          <a:p>
            <a:fld id="{9C946053-6AD2-4D6F-B1B2-56B9586BEF99}" type="slidenum">
              <a:rPr lang="fr-FR" smtClean="0"/>
              <a:t>21</a:t>
            </a:fld>
            <a:endParaRPr lang="fr-FR" dirty="0"/>
          </a:p>
        </p:txBody>
      </p:sp>
      <p:sp>
        <p:nvSpPr>
          <p:cNvPr id="6" name="Espace réservé du pied de page 5">
            <a:extLst>
              <a:ext uri="{FF2B5EF4-FFF2-40B4-BE49-F238E27FC236}">
                <a16:creationId xmlns:a16="http://schemas.microsoft.com/office/drawing/2014/main" id="{70A24940-4202-45F1-8F9A-F97DBBC0AB22}"/>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4236157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5BD868-0CB0-4E1F-BD32-37779E79FBCB}"/>
              </a:ext>
            </a:extLst>
          </p:cNvPr>
          <p:cNvSpPr>
            <a:spLocks noGrp="1"/>
          </p:cNvSpPr>
          <p:nvPr>
            <p:ph type="title"/>
          </p:nvPr>
        </p:nvSpPr>
        <p:spPr/>
        <p:txBody>
          <a:bodyPr/>
          <a:lstStyle/>
          <a:p>
            <a:pPr algn="ctr"/>
            <a:r>
              <a:rPr lang="fr-FR" b="1" dirty="0"/>
              <a:t>Définition A.D.V.F</a:t>
            </a:r>
            <a:endParaRPr lang="fr-FR" dirty="0"/>
          </a:p>
        </p:txBody>
      </p:sp>
      <p:sp>
        <p:nvSpPr>
          <p:cNvPr id="3" name="Espace réservé du contenu 2">
            <a:extLst>
              <a:ext uri="{FF2B5EF4-FFF2-40B4-BE49-F238E27FC236}">
                <a16:creationId xmlns:a16="http://schemas.microsoft.com/office/drawing/2014/main" id="{EF0289CE-BE5F-4196-B5C2-A15DBD0BC3C6}"/>
              </a:ext>
            </a:extLst>
          </p:cNvPr>
          <p:cNvSpPr>
            <a:spLocks noGrp="1"/>
          </p:cNvSpPr>
          <p:nvPr>
            <p:ph idx="1"/>
          </p:nvPr>
        </p:nvSpPr>
        <p:spPr>
          <a:xfrm>
            <a:off x="838200" y="4516581"/>
            <a:ext cx="10515600" cy="1660381"/>
          </a:xfrm>
        </p:spPr>
        <p:txBody>
          <a:bodyPr/>
          <a:lstStyle/>
          <a:p>
            <a:pPr algn="just"/>
            <a:r>
              <a:rPr lang="fr-FR" dirty="0">
                <a:solidFill>
                  <a:srgbClr val="222222"/>
                </a:solidFill>
                <a:latin typeface="+mj-lt"/>
              </a:rPr>
              <a:t>Il/elle </a:t>
            </a:r>
            <a:r>
              <a:rPr lang="fr-FR" b="0" i="0" dirty="0">
                <a:solidFill>
                  <a:srgbClr val="222222"/>
                </a:solidFill>
                <a:effectLst/>
                <a:latin typeface="+mj-lt"/>
              </a:rPr>
              <a:t>accompagne les personnes dans les actes essentiels de leur vie quotidienne. les bénéficiaires ; </a:t>
            </a:r>
            <a:r>
              <a:rPr lang="fr-FR" b="1" i="0" dirty="0">
                <a:solidFill>
                  <a:srgbClr val="222222"/>
                </a:solidFill>
                <a:effectLst/>
                <a:latin typeface="+mj-lt"/>
              </a:rPr>
              <a:t>enfants, personnes âgées, handicapées ou polyhandicapées ou tout simplement en perte d’autonomie</a:t>
            </a:r>
            <a:r>
              <a:rPr lang="fr-FR" b="0" i="0" dirty="0">
                <a:solidFill>
                  <a:srgbClr val="222222"/>
                </a:solidFill>
                <a:effectLst/>
                <a:latin typeface="+mj-lt"/>
              </a:rPr>
              <a:t>.</a:t>
            </a:r>
          </a:p>
        </p:txBody>
      </p:sp>
      <p:sp>
        <p:nvSpPr>
          <p:cNvPr id="4" name="Espace réservé de la date 3">
            <a:extLst>
              <a:ext uri="{FF2B5EF4-FFF2-40B4-BE49-F238E27FC236}">
                <a16:creationId xmlns:a16="http://schemas.microsoft.com/office/drawing/2014/main" id="{294D742C-907C-4D68-8F8A-C6AF87008C81}"/>
              </a:ext>
            </a:extLst>
          </p:cNvPr>
          <p:cNvSpPr>
            <a:spLocks noGrp="1"/>
          </p:cNvSpPr>
          <p:nvPr>
            <p:ph type="dt" sz="half" idx="10"/>
          </p:nvPr>
        </p:nvSpPr>
        <p:spPr/>
        <p:txBody>
          <a:bodyPr/>
          <a:lstStyle/>
          <a:p>
            <a:fld id="{623F6B0D-A58C-482E-A7F5-6A70EA185CC2}"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D783838C-72F6-4C50-BBD6-3FE5FB1EF3D4}"/>
              </a:ext>
            </a:extLst>
          </p:cNvPr>
          <p:cNvSpPr>
            <a:spLocks noGrp="1"/>
          </p:cNvSpPr>
          <p:nvPr>
            <p:ph type="sldNum" sz="quarter" idx="12"/>
          </p:nvPr>
        </p:nvSpPr>
        <p:spPr/>
        <p:txBody>
          <a:bodyPr/>
          <a:lstStyle/>
          <a:p>
            <a:fld id="{9C946053-6AD2-4D6F-B1B2-56B9586BEF99}" type="slidenum">
              <a:rPr lang="fr-FR" smtClean="0"/>
              <a:t>22</a:t>
            </a:fld>
            <a:endParaRPr lang="fr-FR" dirty="0"/>
          </a:p>
        </p:txBody>
      </p:sp>
      <p:pic>
        <p:nvPicPr>
          <p:cNvPr id="6146" name="Picture 2" descr="Formation au métier d'Assistant de Vie aux Familles (ADVF) | Actualités |  Les Chênes - Lycée Professionnel et technologique / Centre de Formation et  d'apprentissage - Vaucluse">
            <a:extLst>
              <a:ext uri="{FF2B5EF4-FFF2-40B4-BE49-F238E27FC236}">
                <a16:creationId xmlns:a16="http://schemas.microsoft.com/office/drawing/2014/main" id="{B5F079F3-C907-4A0D-950F-8B0BB9EC8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9697" y="1395734"/>
            <a:ext cx="5252605" cy="2941459"/>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pied de page 5">
            <a:extLst>
              <a:ext uri="{FF2B5EF4-FFF2-40B4-BE49-F238E27FC236}">
                <a16:creationId xmlns:a16="http://schemas.microsoft.com/office/drawing/2014/main" id="{38160D8B-9865-4492-95D1-C2075E834444}"/>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1890586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AEC512-1E05-474F-A93D-6EEEC037FDEE}"/>
              </a:ext>
            </a:extLst>
          </p:cNvPr>
          <p:cNvSpPr>
            <a:spLocks noGrp="1"/>
          </p:cNvSpPr>
          <p:nvPr>
            <p:ph type="title"/>
          </p:nvPr>
        </p:nvSpPr>
        <p:spPr>
          <a:xfrm>
            <a:off x="839788" y="392545"/>
            <a:ext cx="3932237" cy="1600200"/>
          </a:xfrm>
        </p:spPr>
        <p:txBody>
          <a:bodyPr>
            <a:normAutofit/>
          </a:bodyPr>
          <a:lstStyle/>
          <a:p>
            <a:pPr algn="ctr"/>
            <a:r>
              <a:rPr lang="fr-FR" sz="4400" b="1" dirty="0"/>
              <a:t>Assistant De Vie aux Familles</a:t>
            </a:r>
          </a:p>
        </p:txBody>
      </p:sp>
      <p:pic>
        <p:nvPicPr>
          <p:cNvPr id="6" name="Espace réservé du contenu 5">
            <a:extLst>
              <a:ext uri="{FF2B5EF4-FFF2-40B4-BE49-F238E27FC236}">
                <a16:creationId xmlns:a16="http://schemas.microsoft.com/office/drawing/2014/main" id="{E9F689E8-8011-4B23-B4F9-699EA631B2C2}"/>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08172" y="1019812"/>
            <a:ext cx="5329225" cy="4484070"/>
          </a:xfrm>
        </p:spPr>
      </p:pic>
      <p:sp>
        <p:nvSpPr>
          <p:cNvPr id="4" name="Espace réservé du texte 3">
            <a:extLst>
              <a:ext uri="{FF2B5EF4-FFF2-40B4-BE49-F238E27FC236}">
                <a16:creationId xmlns:a16="http://schemas.microsoft.com/office/drawing/2014/main" id="{C1BB4AAD-E0BD-41CB-ACA8-F8F9C8EFD21E}"/>
              </a:ext>
            </a:extLst>
          </p:cNvPr>
          <p:cNvSpPr>
            <a:spLocks noGrp="1"/>
          </p:cNvSpPr>
          <p:nvPr>
            <p:ph type="body" sz="half" idx="2"/>
          </p:nvPr>
        </p:nvSpPr>
        <p:spPr>
          <a:xfrm>
            <a:off x="144695" y="2448230"/>
            <a:ext cx="6191450" cy="751988"/>
          </a:xfrm>
        </p:spPr>
        <p:txBody>
          <a:bodyPr>
            <a:normAutofit fontScale="92500"/>
          </a:bodyPr>
          <a:lstStyle/>
          <a:p>
            <a:r>
              <a:rPr lang="fr-FR" sz="2800" dirty="0"/>
              <a:t>Quels sont les secteurs d’activité de l’ADVF ?</a:t>
            </a:r>
          </a:p>
          <a:p>
            <a:endParaRPr lang="fr-FR" dirty="0"/>
          </a:p>
        </p:txBody>
      </p:sp>
      <p:sp>
        <p:nvSpPr>
          <p:cNvPr id="7" name="ZoneTexte 6">
            <a:extLst>
              <a:ext uri="{FF2B5EF4-FFF2-40B4-BE49-F238E27FC236}">
                <a16:creationId xmlns:a16="http://schemas.microsoft.com/office/drawing/2014/main" id="{AB8B54DD-C377-4234-B8AC-2681FBE365C8}"/>
              </a:ext>
            </a:extLst>
          </p:cNvPr>
          <p:cNvSpPr txBox="1"/>
          <p:nvPr/>
        </p:nvSpPr>
        <p:spPr>
          <a:xfrm>
            <a:off x="6539501" y="5503882"/>
            <a:ext cx="5329225" cy="231900"/>
          </a:xfrm>
          <a:prstGeom prst="rect">
            <a:avLst/>
          </a:prstGeom>
          <a:noFill/>
        </p:spPr>
        <p:txBody>
          <a:bodyPr wrap="square" rtlCol="0">
            <a:spAutoFit/>
          </a:bodyPr>
          <a:lstStyle/>
          <a:p>
            <a:r>
              <a:rPr lang="fr-FR" sz="900" dirty="0">
                <a:hlinkClick r:id="rId3" tooltip="http://www.ssmgrp.com/blog/?Tag=bridge%20loans.%20long%20term%20care%20insurance"/>
              </a:rPr>
              <a:t>Cette photo</a:t>
            </a:r>
            <a:r>
              <a:rPr lang="fr-FR" sz="900" dirty="0"/>
              <a:t> par Auteur inconnu est soumise à la licence </a:t>
            </a:r>
            <a:r>
              <a:rPr lang="fr-FR" sz="900" dirty="0">
                <a:hlinkClick r:id="rId4" tooltip="https://creativecommons.org/licenses/by-sa/3.0/"/>
              </a:rPr>
              <a:t>CC BY-SA</a:t>
            </a:r>
            <a:endParaRPr lang="fr-FR" sz="900" dirty="0"/>
          </a:p>
        </p:txBody>
      </p:sp>
      <p:pic>
        <p:nvPicPr>
          <p:cNvPr id="2050" name="Picture 2" descr="EHPAD Résidence de l'Echeneau, Saint-Gervais : défiscalisation loueur en  meublé » K&amp;P Finance">
            <a:extLst>
              <a:ext uri="{FF2B5EF4-FFF2-40B4-BE49-F238E27FC236}">
                <a16:creationId xmlns:a16="http://schemas.microsoft.com/office/drawing/2014/main" id="{72285001-0740-4562-89EA-3658354C78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8172" y="1019810"/>
            <a:ext cx="5329225" cy="47159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a crèche d'entreprise - Magicmaman.com">
            <a:extLst>
              <a:ext uri="{FF2B5EF4-FFF2-40B4-BE49-F238E27FC236}">
                <a16:creationId xmlns:a16="http://schemas.microsoft.com/office/drawing/2014/main" id="{BA21D00A-0A54-41A5-81EB-AFD6FAFDB0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8172" y="1004412"/>
            <a:ext cx="5329225" cy="473137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E3FA16C5-7D71-4966-B06B-C1DBD5C5F197}"/>
              </a:ext>
            </a:extLst>
          </p:cNvPr>
          <p:cNvSpPr txBox="1"/>
          <p:nvPr/>
        </p:nvSpPr>
        <p:spPr>
          <a:xfrm>
            <a:off x="1991437" y="3178825"/>
            <a:ext cx="2007911" cy="461665"/>
          </a:xfrm>
          <a:prstGeom prst="rect">
            <a:avLst/>
          </a:prstGeom>
          <a:noFill/>
        </p:spPr>
        <p:txBody>
          <a:bodyPr wrap="square" rtlCol="0">
            <a:spAutoFit/>
          </a:bodyPr>
          <a:lstStyle/>
          <a:p>
            <a:r>
              <a:rPr lang="fr-FR" sz="2400" b="1" dirty="0"/>
              <a:t>À domicile </a:t>
            </a:r>
          </a:p>
        </p:txBody>
      </p:sp>
      <p:sp>
        <p:nvSpPr>
          <p:cNvPr id="9" name="ZoneTexte 8">
            <a:extLst>
              <a:ext uri="{FF2B5EF4-FFF2-40B4-BE49-F238E27FC236}">
                <a16:creationId xmlns:a16="http://schemas.microsoft.com/office/drawing/2014/main" id="{D1D0980F-E8CA-4BC0-9CD2-74CF4F2DAB86}"/>
              </a:ext>
            </a:extLst>
          </p:cNvPr>
          <p:cNvSpPr txBox="1"/>
          <p:nvPr/>
        </p:nvSpPr>
        <p:spPr>
          <a:xfrm>
            <a:off x="1991436" y="3869272"/>
            <a:ext cx="2007911" cy="461665"/>
          </a:xfrm>
          <a:prstGeom prst="rect">
            <a:avLst/>
          </a:prstGeom>
          <a:noFill/>
        </p:spPr>
        <p:txBody>
          <a:bodyPr wrap="square" rtlCol="0">
            <a:spAutoFit/>
          </a:bodyPr>
          <a:lstStyle/>
          <a:p>
            <a:r>
              <a:rPr lang="fr-FR" sz="2400" b="1" dirty="0"/>
              <a:t>En Ehpad</a:t>
            </a:r>
          </a:p>
        </p:txBody>
      </p:sp>
      <p:sp>
        <p:nvSpPr>
          <p:cNvPr id="10" name="ZoneTexte 9">
            <a:extLst>
              <a:ext uri="{FF2B5EF4-FFF2-40B4-BE49-F238E27FC236}">
                <a16:creationId xmlns:a16="http://schemas.microsoft.com/office/drawing/2014/main" id="{263095B3-E0DD-416E-AAC4-4A936A4C5C74}"/>
              </a:ext>
            </a:extLst>
          </p:cNvPr>
          <p:cNvSpPr txBox="1"/>
          <p:nvPr/>
        </p:nvSpPr>
        <p:spPr>
          <a:xfrm>
            <a:off x="1991435" y="4559719"/>
            <a:ext cx="2007911" cy="461665"/>
          </a:xfrm>
          <a:prstGeom prst="rect">
            <a:avLst/>
          </a:prstGeom>
          <a:noFill/>
        </p:spPr>
        <p:txBody>
          <a:bodyPr wrap="square" rtlCol="0">
            <a:spAutoFit/>
          </a:bodyPr>
          <a:lstStyle/>
          <a:p>
            <a:r>
              <a:rPr lang="fr-FR" sz="2400" b="1" dirty="0"/>
              <a:t>En crèche</a:t>
            </a:r>
          </a:p>
        </p:txBody>
      </p:sp>
      <p:sp>
        <p:nvSpPr>
          <p:cNvPr id="12" name="Espace réservé de la date 11">
            <a:extLst>
              <a:ext uri="{FF2B5EF4-FFF2-40B4-BE49-F238E27FC236}">
                <a16:creationId xmlns:a16="http://schemas.microsoft.com/office/drawing/2014/main" id="{0B88F56D-FABD-4EE3-9C34-290CB63D4B49}"/>
              </a:ext>
            </a:extLst>
          </p:cNvPr>
          <p:cNvSpPr>
            <a:spLocks noGrp="1"/>
          </p:cNvSpPr>
          <p:nvPr>
            <p:ph type="dt" sz="half" idx="10"/>
          </p:nvPr>
        </p:nvSpPr>
        <p:spPr/>
        <p:txBody>
          <a:bodyPr/>
          <a:lstStyle/>
          <a:p>
            <a:fld id="{FBED9AA3-F6A5-4913-A3F0-464AFFE0AFBE}" type="datetime1">
              <a:rPr lang="fr-FR" smtClean="0"/>
              <a:t>04/01/2022</a:t>
            </a:fld>
            <a:endParaRPr lang="fr-FR" dirty="0"/>
          </a:p>
        </p:txBody>
      </p:sp>
      <p:sp>
        <p:nvSpPr>
          <p:cNvPr id="14" name="Espace réservé du numéro de diapositive 13">
            <a:extLst>
              <a:ext uri="{FF2B5EF4-FFF2-40B4-BE49-F238E27FC236}">
                <a16:creationId xmlns:a16="http://schemas.microsoft.com/office/drawing/2014/main" id="{EC2ADA82-C502-42D9-A853-E06F421C620B}"/>
              </a:ext>
            </a:extLst>
          </p:cNvPr>
          <p:cNvSpPr>
            <a:spLocks noGrp="1"/>
          </p:cNvSpPr>
          <p:nvPr>
            <p:ph type="sldNum" sz="quarter" idx="12"/>
          </p:nvPr>
        </p:nvSpPr>
        <p:spPr/>
        <p:txBody>
          <a:bodyPr/>
          <a:lstStyle/>
          <a:p>
            <a:fld id="{9C946053-6AD2-4D6F-B1B2-56B9586BEF99}" type="slidenum">
              <a:rPr lang="fr-FR" smtClean="0"/>
              <a:t>23</a:t>
            </a:fld>
            <a:endParaRPr lang="fr-FR" dirty="0"/>
          </a:p>
        </p:txBody>
      </p:sp>
      <p:sp>
        <p:nvSpPr>
          <p:cNvPr id="3" name="Espace réservé du pied de page 2">
            <a:extLst>
              <a:ext uri="{FF2B5EF4-FFF2-40B4-BE49-F238E27FC236}">
                <a16:creationId xmlns:a16="http://schemas.microsoft.com/office/drawing/2014/main" id="{B7346B44-9E83-4780-AA24-038920A5B079}"/>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411748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052"/>
                                        </p:tgtEl>
                                        <p:attrNameLst>
                                          <p:attrName>style.visibility</p:attrName>
                                        </p:attrNameLst>
                                      </p:cBhvr>
                                      <p:to>
                                        <p:strVal val="visible"/>
                                      </p:to>
                                    </p:set>
                                    <p:animEffect transition="in" filter="fade">
                                      <p:cBhvr>
                                        <p:cTn id="23" dur="1000"/>
                                        <p:tgtEl>
                                          <p:spTgt spid="2052"/>
                                        </p:tgtEl>
                                      </p:cBhvr>
                                    </p:animEffect>
                                    <p:anim calcmode="lin" valueType="num">
                                      <p:cBhvr>
                                        <p:cTn id="24" dur="1000" fill="hold"/>
                                        <p:tgtEl>
                                          <p:spTgt spid="2052"/>
                                        </p:tgtEl>
                                        <p:attrNameLst>
                                          <p:attrName>ppt_x</p:attrName>
                                        </p:attrNameLst>
                                      </p:cBhvr>
                                      <p:tavLst>
                                        <p:tav tm="0">
                                          <p:val>
                                            <p:strVal val="#ppt_x"/>
                                          </p:val>
                                        </p:tav>
                                        <p:tav tm="100000">
                                          <p:val>
                                            <p:strVal val="#ppt_x"/>
                                          </p:val>
                                        </p:tav>
                                      </p:tavLst>
                                    </p:anim>
                                    <p:anim calcmode="lin" valueType="num">
                                      <p:cBhvr>
                                        <p:cTn id="25" dur="1000" fill="hold"/>
                                        <p:tgtEl>
                                          <p:spTgt spid="205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58A648-415B-4901-ABFD-8A510342A0F4}"/>
              </a:ext>
            </a:extLst>
          </p:cNvPr>
          <p:cNvSpPr>
            <a:spLocks noGrp="1"/>
          </p:cNvSpPr>
          <p:nvPr>
            <p:ph type="title"/>
          </p:nvPr>
        </p:nvSpPr>
        <p:spPr/>
        <p:txBody>
          <a:bodyPr/>
          <a:lstStyle/>
          <a:p>
            <a:pPr algn="ctr"/>
            <a:r>
              <a:rPr lang="fr-FR" b="1" dirty="0"/>
              <a:t>L’Assistant(e) De Vie aux Familles</a:t>
            </a:r>
          </a:p>
        </p:txBody>
      </p:sp>
      <p:sp>
        <p:nvSpPr>
          <p:cNvPr id="3" name="Rectangle : coins arrondis 2">
            <a:extLst>
              <a:ext uri="{FF2B5EF4-FFF2-40B4-BE49-F238E27FC236}">
                <a16:creationId xmlns:a16="http://schemas.microsoft.com/office/drawing/2014/main" id="{2BD5FE23-48CD-4994-ABD8-4769368C1418}"/>
              </a:ext>
            </a:extLst>
          </p:cNvPr>
          <p:cNvSpPr/>
          <p:nvPr/>
        </p:nvSpPr>
        <p:spPr>
          <a:xfrm>
            <a:off x="838201" y="3908103"/>
            <a:ext cx="10515600" cy="2448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spcBef>
                <a:spcPts val="600"/>
              </a:spcBef>
              <a:spcAft>
                <a:spcPts val="600"/>
              </a:spcAft>
              <a:buFont typeface="Arial" panose="020B0604020202020204" pitchFamily="34" charset="0"/>
              <a:buChar char="•"/>
            </a:pPr>
            <a:r>
              <a:rPr lang="fr-FR" sz="2400" dirty="0"/>
              <a:t>L’ADVF, assure ses fonctions de façon autonome, s’adapte à des contextes familiaux différents</a:t>
            </a:r>
          </a:p>
        </p:txBody>
      </p:sp>
      <p:sp>
        <p:nvSpPr>
          <p:cNvPr id="4" name="Espace réservé de la date 3">
            <a:extLst>
              <a:ext uri="{FF2B5EF4-FFF2-40B4-BE49-F238E27FC236}">
                <a16:creationId xmlns:a16="http://schemas.microsoft.com/office/drawing/2014/main" id="{5363FB18-DDBC-40AE-AC26-7531E7C3911E}"/>
              </a:ext>
            </a:extLst>
          </p:cNvPr>
          <p:cNvSpPr>
            <a:spLocks noGrp="1"/>
          </p:cNvSpPr>
          <p:nvPr>
            <p:ph type="dt" sz="half" idx="10"/>
          </p:nvPr>
        </p:nvSpPr>
        <p:spPr/>
        <p:txBody>
          <a:bodyPr/>
          <a:lstStyle/>
          <a:p>
            <a:fld id="{F01D944F-D5DE-438B-AEEC-29481DF81C86}"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F511E8C9-4D6F-4459-9EFD-E5D0C57656BA}"/>
              </a:ext>
            </a:extLst>
          </p:cNvPr>
          <p:cNvSpPr>
            <a:spLocks noGrp="1"/>
          </p:cNvSpPr>
          <p:nvPr>
            <p:ph type="sldNum" sz="quarter" idx="12"/>
          </p:nvPr>
        </p:nvSpPr>
        <p:spPr/>
        <p:txBody>
          <a:bodyPr/>
          <a:lstStyle/>
          <a:p>
            <a:fld id="{9C946053-6AD2-4D6F-B1B2-56B9586BEF99}" type="slidenum">
              <a:rPr lang="fr-FR" smtClean="0"/>
              <a:t>24</a:t>
            </a:fld>
            <a:endParaRPr lang="fr-FR" dirty="0"/>
          </a:p>
        </p:txBody>
      </p:sp>
      <p:pic>
        <p:nvPicPr>
          <p:cNvPr id="7" name="Image 6">
            <a:extLst>
              <a:ext uri="{FF2B5EF4-FFF2-40B4-BE49-F238E27FC236}">
                <a16:creationId xmlns:a16="http://schemas.microsoft.com/office/drawing/2014/main" id="{29930B7D-D144-4205-A613-BD5C39E13B4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403570" y="1579790"/>
            <a:ext cx="2394393" cy="1902578"/>
          </a:xfrm>
          <a:prstGeom prst="rect">
            <a:avLst/>
          </a:prstGeom>
        </p:spPr>
      </p:pic>
      <p:sp>
        <p:nvSpPr>
          <p:cNvPr id="8" name="ZoneTexte 7">
            <a:extLst>
              <a:ext uri="{FF2B5EF4-FFF2-40B4-BE49-F238E27FC236}">
                <a16:creationId xmlns:a16="http://schemas.microsoft.com/office/drawing/2014/main" id="{BD354F0A-B66B-47B3-8D00-2830F7E01D93}"/>
              </a:ext>
            </a:extLst>
          </p:cNvPr>
          <p:cNvSpPr txBox="1"/>
          <p:nvPr/>
        </p:nvSpPr>
        <p:spPr>
          <a:xfrm>
            <a:off x="4047771" y="3482368"/>
            <a:ext cx="3269673" cy="230832"/>
          </a:xfrm>
          <a:prstGeom prst="rect">
            <a:avLst/>
          </a:prstGeom>
          <a:noFill/>
        </p:spPr>
        <p:txBody>
          <a:bodyPr wrap="square" rtlCol="0">
            <a:spAutoFit/>
          </a:bodyPr>
          <a:lstStyle/>
          <a:p>
            <a:r>
              <a:rPr lang="fr-FR" sz="900" dirty="0">
                <a:hlinkClick r:id="rId3" tooltip="http://moinscplus.blogspot.com/2011/09/autonomie-versus-autarcie.html"/>
              </a:rPr>
              <a:t>Cette photo</a:t>
            </a:r>
            <a:r>
              <a:rPr lang="fr-FR" sz="900" dirty="0"/>
              <a:t> par Auteur inconnu est soumise à la licence </a:t>
            </a:r>
            <a:r>
              <a:rPr lang="fr-FR" sz="900" dirty="0">
                <a:hlinkClick r:id="rId4" tooltip="https://creativecommons.org/licenses/by-nc/3.0/"/>
              </a:rPr>
              <a:t>CC BY-NC</a:t>
            </a:r>
            <a:endParaRPr lang="fr-FR" sz="900" dirty="0"/>
          </a:p>
        </p:txBody>
      </p:sp>
      <p:sp>
        <p:nvSpPr>
          <p:cNvPr id="9" name="Espace réservé du pied de page 8">
            <a:extLst>
              <a:ext uri="{FF2B5EF4-FFF2-40B4-BE49-F238E27FC236}">
                <a16:creationId xmlns:a16="http://schemas.microsoft.com/office/drawing/2014/main" id="{0D7157BA-A4A1-4472-A31F-16B7D7B904B6}"/>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158260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4B332341-3D8B-41B7-AF5B-3E156F7824A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61477" y="1264587"/>
            <a:ext cx="2869045" cy="2869045"/>
          </a:xfrm>
          <a:prstGeom prst="rect">
            <a:avLst/>
          </a:prstGeom>
        </p:spPr>
      </p:pic>
      <p:sp>
        <p:nvSpPr>
          <p:cNvPr id="2" name="Titre 1">
            <a:extLst>
              <a:ext uri="{FF2B5EF4-FFF2-40B4-BE49-F238E27FC236}">
                <a16:creationId xmlns:a16="http://schemas.microsoft.com/office/drawing/2014/main" id="{A358A648-415B-4901-ABFD-8A510342A0F4}"/>
              </a:ext>
            </a:extLst>
          </p:cNvPr>
          <p:cNvSpPr>
            <a:spLocks noGrp="1"/>
          </p:cNvSpPr>
          <p:nvPr>
            <p:ph type="title"/>
          </p:nvPr>
        </p:nvSpPr>
        <p:spPr/>
        <p:txBody>
          <a:bodyPr/>
          <a:lstStyle/>
          <a:p>
            <a:pPr algn="ctr"/>
            <a:r>
              <a:rPr lang="fr-FR" b="1" dirty="0"/>
              <a:t>L’Assistant(e) De Vie aux Familles</a:t>
            </a:r>
          </a:p>
        </p:txBody>
      </p:sp>
      <p:sp>
        <p:nvSpPr>
          <p:cNvPr id="3" name="Rectangle : coins arrondis 2">
            <a:extLst>
              <a:ext uri="{FF2B5EF4-FFF2-40B4-BE49-F238E27FC236}">
                <a16:creationId xmlns:a16="http://schemas.microsoft.com/office/drawing/2014/main" id="{2BD5FE23-48CD-4994-ABD8-4769368C1418}"/>
              </a:ext>
            </a:extLst>
          </p:cNvPr>
          <p:cNvSpPr/>
          <p:nvPr/>
        </p:nvSpPr>
        <p:spPr>
          <a:xfrm>
            <a:off x="838200" y="3897744"/>
            <a:ext cx="10515600" cy="24586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spcBef>
                <a:spcPts val="600"/>
              </a:spcBef>
              <a:spcAft>
                <a:spcPts val="600"/>
              </a:spcAft>
              <a:buFont typeface="Arial" panose="020B0604020202020204" pitchFamily="34" charset="0"/>
              <a:buChar char="•"/>
            </a:pPr>
            <a:r>
              <a:rPr lang="fr-FR" sz="2400" dirty="0"/>
              <a:t>L’Assistant(e) De Vie aux Familles met en place une relation de confiance professionnelle, planifie et organise ses interventions, prend en compte les mesures de prévention et de sécurité, prend en compte l’autonomie de la personne, respecte et met en œuvre les règles professionnelles de base. </a:t>
            </a:r>
          </a:p>
        </p:txBody>
      </p:sp>
      <p:sp>
        <p:nvSpPr>
          <p:cNvPr id="4" name="Espace réservé de la date 3">
            <a:extLst>
              <a:ext uri="{FF2B5EF4-FFF2-40B4-BE49-F238E27FC236}">
                <a16:creationId xmlns:a16="http://schemas.microsoft.com/office/drawing/2014/main" id="{5363FB18-DDBC-40AE-AC26-7531E7C3911E}"/>
              </a:ext>
            </a:extLst>
          </p:cNvPr>
          <p:cNvSpPr>
            <a:spLocks noGrp="1"/>
          </p:cNvSpPr>
          <p:nvPr>
            <p:ph type="dt" sz="half" idx="10"/>
          </p:nvPr>
        </p:nvSpPr>
        <p:spPr/>
        <p:txBody>
          <a:bodyPr/>
          <a:lstStyle/>
          <a:p>
            <a:fld id="{944476E7-D9C5-48E9-997C-92CD95184B4D}"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F511E8C9-4D6F-4459-9EFD-E5D0C57656BA}"/>
              </a:ext>
            </a:extLst>
          </p:cNvPr>
          <p:cNvSpPr>
            <a:spLocks noGrp="1"/>
          </p:cNvSpPr>
          <p:nvPr>
            <p:ph type="sldNum" sz="quarter" idx="12"/>
          </p:nvPr>
        </p:nvSpPr>
        <p:spPr/>
        <p:txBody>
          <a:bodyPr/>
          <a:lstStyle/>
          <a:p>
            <a:fld id="{9C946053-6AD2-4D6F-B1B2-56B9586BEF99}" type="slidenum">
              <a:rPr lang="fr-FR" smtClean="0"/>
              <a:t>25</a:t>
            </a:fld>
            <a:endParaRPr lang="fr-FR" dirty="0"/>
          </a:p>
        </p:txBody>
      </p:sp>
      <p:sp>
        <p:nvSpPr>
          <p:cNvPr id="8" name="Espace réservé du pied de page 7">
            <a:extLst>
              <a:ext uri="{FF2B5EF4-FFF2-40B4-BE49-F238E27FC236}">
                <a16:creationId xmlns:a16="http://schemas.microsoft.com/office/drawing/2014/main" id="{46F659D6-E9CC-4422-A935-DE64745E384C}"/>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3530414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58A648-415B-4901-ABFD-8A510342A0F4}"/>
              </a:ext>
            </a:extLst>
          </p:cNvPr>
          <p:cNvSpPr>
            <a:spLocks noGrp="1"/>
          </p:cNvSpPr>
          <p:nvPr>
            <p:ph type="title"/>
          </p:nvPr>
        </p:nvSpPr>
        <p:spPr/>
        <p:txBody>
          <a:bodyPr/>
          <a:lstStyle/>
          <a:p>
            <a:pPr algn="ctr"/>
            <a:r>
              <a:rPr lang="fr-FR" b="1" dirty="0"/>
              <a:t>L’Assistant(e) De Vie aux Familles</a:t>
            </a:r>
          </a:p>
        </p:txBody>
      </p:sp>
      <p:sp>
        <p:nvSpPr>
          <p:cNvPr id="3" name="Rectangle : coins arrondis 2">
            <a:extLst>
              <a:ext uri="{FF2B5EF4-FFF2-40B4-BE49-F238E27FC236}">
                <a16:creationId xmlns:a16="http://schemas.microsoft.com/office/drawing/2014/main" id="{2BD5FE23-48CD-4994-ABD8-4769368C1418}"/>
              </a:ext>
            </a:extLst>
          </p:cNvPr>
          <p:cNvSpPr/>
          <p:nvPr/>
        </p:nvSpPr>
        <p:spPr>
          <a:xfrm>
            <a:off x="838200" y="3906983"/>
            <a:ext cx="10515600" cy="2449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spcBef>
                <a:spcPts val="600"/>
              </a:spcBef>
              <a:spcAft>
                <a:spcPts val="600"/>
              </a:spcAft>
              <a:buFont typeface="Arial" panose="020B0604020202020204" pitchFamily="34" charset="0"/>
              <a:buChar char="•"/>
            </a:pPr>
            <a:r>
              <a:rPr lang="fr-FR" sz="2400" dirty="0"/>
              <a:t>Cet emploi peut s’exercer auprès d’un seul ou de plusieurs employeurs. Il peut s’exercer à temps plein, mais le plus souvent, il s’exerce à temps partiel.</a:t>
            </a:r>
          </a:p>
        </p:txBody>
      </p:sp>
      <p:sp>
        <p:nvSpPr>
          <p:cNvPr id="4" name="Espace réservé de la date 3">
            <a:extLst>
              <a:ext uri="{FF2B5EF4-FFF2-40B4-BE49-F238E27FC236}">
                <a16:creationId xmlns:a16="http://schemas.microsoft.com/office/drawing/2014/main" id="{5363FB18-DDBC-40AE-AC26-7531E7C3911E}"/>
              </a:ext>
            </a:extLst>
          </p:cNvPr>
          <p:cNvSpPr>
            <a:spLocks noGrp="1"/>
          </p:cNvSpPr>
          <p:nvPr>
            <p:ph type="dt" sz="half" idx="10"/>
          </p:nvPr>
        </p:nvSpPr>
        <p:spPr/>
        <p:txBody>
          <a:bodyPr/>
          <a:lstStyle/>
          <a:p>
            <a:fld id="{6BC640A4-1775-482E-B613-9DD604F0780C}"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F511E8C9-4D6F-4459-9EFD-E5D0C57656BA}"/>
              </a:ext>
            </a:extLst>
          </p:cNvPr>
          <p:cNvSpPr>
            <a:spLocks noGrp="1"/>
          </p:cNvSpPr>
          <p:nvPr>
            <p:ph type="sldNum" sz="quarter" idx="12"/>
          </p:nvPr>
        </p:nvSpPr>
        <p:spPr/>
        <p:txBody>
          <a:bodyPr/>
          <a:lstStyle/>
          <a:p>
            <a:fld id="{9C946053-6AD2-4D6F-B1B2-56B9586BEF99}" type="slidenum">
              <a:rPr lang="fr-FR" smtClean="0"/>
              <a:t>26</a:t>
            </a:fld>
            <a:endParaRPr lang="fr-FR" dirty="0"/>
          </a:p>
        </p:txBody>
      </p:sp>
      <p:pic>
        <p:nvPicPr>
          <p:cNvPr id="1026" name="Picture 2" descr="Equipe pluridisciplinaire de santé au travail : fiches de poste des  différents métiers | AtouSante">
            <a:extLst>
              <a:ext uri="{FF2B5EF4-FFF2-40B4-BE49-F238E27FC236}">
                <a16:creationId xmlns:a16="http://schemas.microsoft.com/office/drawing/2014/main" id="{96EE6C52-7F23-4FD6-9E0A-395706B7F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383" y="1457615"/>
            <a:ext cx="3601233" cy="24493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temps thérapeutique - Lumio">
            <a:extLst>
              <a:ext uri="{FF2B5EF4-FFF2-40B4-BE49-F238E27FC236}">
                <a16:creationId xmlns:a16="http://schemas.microsoft.com/office/drawing/2014/main" id="{18CF5198-242E-4FB8-9708-853CC606E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1457615"/>
            <a:ext cx="2686050" cy="16954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6E9DEF91-AE08-49C4-AC6A-BA0CDB154E5C}"/>
              </a:ext>
            </a:extLst>
          </p:cNvPr>
          <p:cNvSpPr txBox="1"/>
          <p:nvPr/>
        </p:nvSpPr>
        <p:spPr>
          <a:xfrm>
            <a:off x="914400" y="3112655"/>
            <a:ext cx="2512291" cy="369332"/>
          </a:xfrm>
          <a:prstGeom prst="rect">
            <a:avLst/>
          </a:prstGeom>
          <a:noFill/>
        </p:spPr>
        <p:txBody>
          <a:bodyPr wrap="square" rtlCol="0">
            <a:spAutoFit/>
          </a:bodyPr>
          <a:lstStyle/>
          <a:p>
            <a:pPr algn="ctr"/>
            <a:r>
              <a:rPr lang="fr-FR" b="1" dirty="0"/>
              <a:t>Mi-Temps</a:t>
            </a:r>
          </a:p>
        </p:txBody>
      </p:sp>
      <p:pic>
        <p:nvPicPr>
          <p:cNvPr id="1030" name="Picture 6" descr="Modèle d'avenant au contrat de travail de passage à temps complet">
            <a:extLst>
              <a:ext uri="{FF2B5EF4-FFF2-40B4-BE49-F238E27FC236}">
                <a16:creationId xmlns:a16="http://schemas.microsoft.com/office/drawing/2014/main" id="{F3FF255D-4D61-4420-BFE9-CB077B4FFC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546"/>
          <a:stretch/>
        </p:blipFill>
        <p:spPr bwMode="auto">
          <a:xfrm>
            <a:off x="8492599" y="1457616"/>
            <a:ext cx="2265218" cy="202437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943C0A-6420-4B4E-B2FC-C0D956AB434C}"/>
              </a:ext>
            </a:extLst>
          </p:cNvPr>
          <p:cNvSpPr/>
          <p:nvPr/>
        </p:nvSpPr>
        <p:spPr>
          <a:xfrm>
            <a:off x="8386618" y="1607127"/>
            <a:ext cx="378690" cy="83747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sp>
        <p:nvSpPr>
          <p:cNvPr id="8" name="Espace réservé du pied de page 7">
            <a:extLst>
              <a:ext uri="{FF2B5EF4-FFF2-40B4-BE49-F238E27FC236}">
                <a16:creationId xmlns:a16="http://schemas.microsoft.com/office/drawing/2014/main" id="{0CD6CA64-BD22-431D-8E46-4887418A3DBD}"/>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3682020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rloge Rouage beige Diam. cm | Leroy Merlin">
            <a:extLst>
              <a:ext uri="{FF2B5EF4-FFF2-40B4-BE49-F238E27FC236}">
                <a16:creationId xmlns:a16="http://schemas.microsoft.com/office/drawing/2014/main" id="{DE97C83B-9751-4C27-B367-BD32D0AF0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104900"/>
            <a:ext cx="3872346" cy="2515755"/>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358A648-415B-4901-ABFD-8A510342A0F4}"/>
              </a:ext>
            </a:extLst>
          </p:cNvPr>
          <p:cNvSpPr>
            <a:spLocks noGrp="1"/>
          </p:cNvSpPr>
          <p:nvPr>
            <p:ph type="title"/>
          </p:nvPr>
        </p:nvSpPr>
        <p:spPr>
          <a:xfrm>
            <a:off x="838200" y="383599"/>
            <a:ext cx="10515600" cy="1325563"/>
          </a:xfrm>
        </p:spPr>
        <p:txBody>
          <a:bodyPr/>
          <a:lstStyle/>
          <a:p>
            <a:pPr algn="ctr"/>
            <a:r>
              <a:rPr lang="fr-FR" b="1" dirty="0"/>
              <a:t>L’Assistant(e) De Vie aux Familles</a:t>
            </a:r>
          </a:p>
        </p:txBody>
      </p:sp>
      <p:sp>
        <p:nvSpPr>
          <p:cNvPr id="3" name="Rectangle : coins arrondis 2">
            <a:extLst>
              <a:ext uri="{FF2B5EF4-FFF2-40B4-BE49-F238E27FC236}">
                <a16:creationId xmlns:a16="http://schemas.microsoft.com/office/drawing/2014/main" id="{2BD5FE23-48CD-4994-ABD8-4769368C1418}"/>
              </a:ext>
            </a:extLst>
          </p:cNvPr>
          <p:cNvSpPr/>
          <p:nvPr/>
        </p:nvSpPr>
        <p:spPr>
          <a:xfrm>
            <a:off x="838201" y="3916218"/>
            <a:ext cx="10515600" cy="24401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spcBef>
                <a:spcPts val="600"/>
              </a:spcBef>
              <a:spcAft>
                <a:spcPts val="600"/>
              </a:spcAft>
              <a:buFont typeface="Arial" panose="020B0604020202020204" pitchFamily="34" charset="0"/>
              <a:buChar char="•"/>
            </a:pPr>
            <a:r>
              <a:rPr lang="fr-FR" sz="2400" dirty="0"/>
              <a:t>Les horaires sont variables et décalés (y compris le travail de nuit, les fins de semaine, les jours fériés et les jours de fêtes). Selon l’employeur, vous travaillez 1 week-end sur 2 ou sur 3 et un jour de fête sur 2.</a:t>
            </a:r>
          </a:p>
        </p:txBody>
      </p:sp>
      <p:sp>
        <p:nvSpPr>
          <p:cNvPr id="4" name="Espace réservé de la date 3">
            <a:extLst>
              <a:ext uri="{FF2B5EF4-FFF2-40B4-BE49-F238E27FC236}">
                <a16:creationId xmlns:a16="http://schemas.microsoft.com/office/drawing/2014/main" id="{5363FB18-DDBC-40AE-AC26-7531E7C3911E}"/>
              </a:ext>
            </a:extLst>
          </p:cNvPr>
          <p:cNvSpPr>
            <a:spLocks noGrp="1"/>
          </p:cNvSpPr>
          <p:nvPr>
            <p:ph type="dt" sz="half" idx="10"/>
          </p:nvPr>
        </p:nvSpPr>
        <p:spPr/>
        <p:txBody>
          <a:bodyPr/>
          <a:lstStyle/>
          <a:p>
            <a:fld id="{C312285A-7CD1-48E1-8E8B-9F49EC852590}"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F511E8C9-4D6F-4459-9EFD-E5D0C57656BA}"/>
              </a:ext>
            </a:extLst>
          </p:cNvPr>
          <p:cNvSpPr>
            <a:spLocks noGrp="1"/>
          </p:cNvSpPr>
          <p:nvPr>
            <p:ph type="sldNum" sz="quarter" idx="12"/>
          </p:nvPr>
        </p:nvSpPr>
        <p:spPr/>
        <p:txBody>
          <a:bodyPr/>
          <a:lstStyle/>
          <a:p>
            <a:fld id="{9C946053-6AD2-4D6F-B1B2-56B9586BEF99}" type="slidenum">
              <a:rPr lang="fr-FR" smtClean="0"/>
              <a:t>27</a:t>
            </a:fld>
            <a:endParaRPr lang="fr-FR" dirty="0"/>
          </a:p>
        </p:txBody>
      </p:sp>
      <p:pic>
        <p:nvPicPr>
          <p:cNvPr id="2052" name="Picture 4" descr="MEDISYSNET">
            <a:extLst>
              <a:ext uri="{FF2B5EF4-FFF2-40B4-BE49-F238E27FC236}">
                <a16:creationId xmlns:a16="http://schemas.microsoft.com/office/drawing/2014/main" id="{FB1AE468-3A7C-4D93-AD72-AA78697097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142"/>
          <a:stretch/>
        </p:blipFill>
        <p:spPr bwMode="auto">
          <a:xfrm>
            <a:off x="6180860" y="1361561"/>
            <a:ext cx="5172940" cy="2337343"/>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pied de page 5">
            <a:extLst>
              <a:ext uri="{FF2B5EF4-FFF2-40B4-BE49-F238E27FC236}">
                <a16:creationId xmlns:a16="http://schemas.microsoft.com/office/drawing/2014/main" id="{97715A2E-D569-42C3-9F36-97EE3DCE96A4}"/>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3326781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58A648-415B-4901-ABFD-8A510342A0F4}"/>
              </a:ext>
            </a:extLst>
          </p:cNvPr>
          <p:cNvSpPr>
            <a:spLocks noGrp="1"/>
          </p:cNvSpPr>
          <p:nvPr>
            <p:ph type="title"/>
          </p:nvPr>
        </p:nvSpPr>
        <p:spPr/>
        <p:txBody>
          <a:bodyPr/>
          <a:lstStyle/>
          <a:p>
            <a:pPr algn="ctr"/>
            <a:r>
              <a:rPr lang="fr-FR" b="1" dirty="0"/>
              <a:t>L’Assistant(e) De Vie aux Familles</a:t>
            </a:r>
          </a:p>
        </p:txBody>
      </p:sp>
      <p:sp>
        <p:nvSpPr>
          <p:cNvPr id="5" name="ZoneTexte 4">
            <a:extLst>
              <a:ext uri="{FF2B5EF4-FFF2-40B4-BE49-F238E27FC236}">
                <a16:creationId xmlns:a16="http://schemas.microsoft.com/office/drawing/2014/main" id="{2C7770B2-920C-4810-A5DD-33ED225A06DB}"/>
              </a:ext>
            </a:extLst>
          </p:cNvPr>
          <p:cNvSpPr txBox="1"/>
          <p:nvPr/>
        </p:nvSpPr>
        <p:spPr>
          <a:xfrm>
            <a:off x="1274616" y="2152071"/>
            <a:ext cx="2309091" cy="461665"/>
          </a:xfrm>
          <a:prstGeom prst="rect">
            <a:avLst/>
          </a:prstGeom>
          <a:noFill/>
        </p:spPr>
        <p:txBody>
          <a:bodyPr wrap="square" rtlCol="0">
            <a:spAutoFit/>
          </a:bodyPr>
          <a:lstStyle/>
          <a:p>
            <a:r>
              <a:rPr lang="fr-FR" sz="2400" b="1" dirty="0"/>
              <a:t>Les employeurs :</a:t>
            </a:r>
          </a:p>
        </p:txBody>
      </p:sp>
      <p:pic>
        <p:nvPicPr>
          <p:cNvPr id="9218" name="Picture 2" descr="L'Institut Adhap fête ses 10 ans !">
            <a:extLst>
              <a:ext uri="{FF2B5EF4-FFF2-40B4-BE49-F238E27FC236}">
                <a16:creationId xmlns:a16="http://schemas.microsoft.com/office/drawing/2014/main" id="{6A404228-8F33-4EC8-8BAC-CD78F1011C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453" y="2736127"/>
            <a:ext cx="2807999" cy="280799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CESU : le guide complet pour tout comprendre - Youpijob">
            <a:extLst>
              <a:ext uri="{FF2B5EF4-FFF2-40B4-BE49-F238E27FC236}">
                <a16:creationId xmlns:a16="http://schemas.microsoft.com/office/drawing/2014/main" id="{8A151A63-B710-4EFB-BAF1-90790FDE8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2022" y="3075123"/>
            <a:ext cx="3728605" cy="208801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A288F02-F33F-442C-931F-5184D049EB55}"/>
              </a:ext>
            </a:extLst>
          </p:cNvPr>
          <p:cNvSpPr txBox="1"/>
          <p:nvPr/>
        </p:nvSpPr>
        <p:spPr>
          <a:xfrm>
            <a:off x="489452" y="5320145"/>
            <a:ext cx="2807999" cy="461665"/>
          </a:xfrm>
          <a:prstGeom prst="rect">
            <a:avLst/>
          </a:prstGeom>
          <a:noFill/>
        </p:spPr>
        <p:txBody>
          <a:bodyPr wrap="square" rtlCol="0">
            <a:spAutoFit/>
          </a:bodyPr>
          <a:lstStyle/>
          <a:p>
            <a:pPr algn="ctr"/>
            <a:r>
              <a:rPr lang="fr-FR" sz="2400" b="1" dirty="0"/>
              <a:t>Association</a:t>
            </a:r>
          </a:p>
        </p:txBody>
      </p:sp>
      <p:sp>
        <p:nvSpPr>
          <p:cNvPr id="7" name="ZoneTexte 6">
            <a:extLst>
              <a:ext uri="{FF2B5EF4-FFF2-40B4-BE49-F238E27FC236}">
                <a16:creationId xmlns:a16="http://schemas.microsoft.com/office/drawing/2014/main" id="{F5509105-B6A1-4C2E-9645-5BD90A00B67D}"/>
              </a:ext>
            </a:extLst>
          </p:cNvPr>
          <p:cNvSpPr txBox="1"/>
          <p:nvPr/>
        </p:nvSpPr>
        <p:spPr>
          <a:xfrm>
            <a:off x="3442022" y="5299150"/>
            <a:ext cx="3728605" cy="461665"/>
          </a:xfrm>
          <a:prstGeom prst="rect">
            <a:avLst/>
          </a:prstGeom>
          <a:noFill/>
        </p:spPr>
        <p:txBody>
          <a:bodyPr wrap="square" rtlCol="0">
            <a:spAutoFit/>
          </a:bodyPr>
          <a:lstStyle/>
          <a:p>
            <a:pPr algn="ctr"/>
            <a:r>
              <a:rPr lang="fr-FR" sz="2400" b="1" dirty="0"/>
              <a:t>Particulier</a:t>
            </a:r>
          </a:p>
        </p:txBody>
      </p:sp>
      <p:pic>
        <p:nvPicPr>
          <p:cNvPr id="9222" name="Picture 6" descr="Centre social familles rurales - centres sociaux connectés territoires  ruraux : Centre social familles rurales">
            <a:extLst>
              <a:ext uri="{FF2B5EF4-FFF2-40B4-BE49-F238E27FC236}">
                <a16:creationId xmlns:a16="http://schemas.microsoft.com/office/drawing/2014/main" id="{60A6A633-E49D-4CB9-A943-2DD2CC2B5E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2736127"/>
            <a:ext cx="4876800" cy="2266950"/>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e la date 7">
            <a:extLst>
              <a:ext uri="{FF2B5EF4-FFF2-40B4-BE49-F238E27FC236}">
                <a16:creationId xmlns:a16="http://schemas.microsoft.com/office/drawing/2014/main" id="{50689D97-E5FD-4725-9599-CA1AA59FF550}"/>
              </a:ext>
            </a:extLst>
          </p:cNvPr>
          <p:cNvSpPr>
            <a:spLocks noGrp="1"/>
          </p:cNvSpPr>
          <p:nvPr>
            <p:ph type="dt" sz="half" idx="10"/>
          </p:nvPr>
        </p:nvSpPr>
        <p:spPr/>
        <p:txBody>
          <a:bodyPr/>
          <a:lstStyle/>
          <a:p>
            <a:fld id="{2868F074-A25A-468F-AEF7-0C0CFF94DEBE}" type="datetime1">
              <a:rPr lang="fr-FR" smtClean="0"/>
              <a:t>04/01/2022</a:t>
            </a:fld>
            <a:endParaRPr lang="fr-FR" dirty="0"/>
          </a:p>
        </p:txBody>
      </p:sp>
      <p:sp>
        <p:nvSpPr>
          <p:cNvPr id="10" name="Espace réservé du numéro de diapositive 9">
            <a:extLst>
              <a:ext uri="{FF2B5EF4-FFF2-40B4-BE49-F238E27FC236}">
                <a16:creationId xmlns:a16="http://schemas.microsoft.com/office/drawing/2014/main" id="{558F0B5D-8AD8-40B5-93B1-6063A0C811CD}"/>
              </a:ext>
            </a:extLst>
          </p:cNvPr>
          <p:cNvSpPr>
            <a:spLocks noGrp="1"/>
          </p:cNvSpPr>
          <p:nvPr>
            <p:ph type="sldNum" sz="quarter" idx="12"/>
          </p:nvPr>
        </p:nvSpPr>
        <p:spPr/>
        <p:txBody>
          <a:bodyPr/>
          <a:lstStyle/>
          <a:p>
            <a:fld id="{9C946053-6AD2-4D6F-B1B2-56B9586BEF99}" type="slidenum">
              <a:rPr lang="fr-FR" smtClean="0"/>
              <a:t>28</a:t>
            </a:fld>
            <a:endParaRPr lang="fr-FR" dirty="0"/>
          </a:p>
        </p:txBody>
      </p:sp>
      <p:sp>
        <p:nvSpPr>
          <p:cNvPr id="3" name="Espace réservé du pied de page 2">
            <a:extLst>
              <a:ext uri="{FF2B5EF4-FFF2-40B4-BE49-F238E27FC236}">
                <a16:creationId xmlns:a16="http://schemas.microsoft.com/office/drawing/2014/main" id="{43B18CCA-087A-4ABD-9A7D-B7193493C372}"/>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2566897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4" name="Picture 10" descr="Stratégie Social Médias - Groupe Randstad APPEL MEDICAL - Digisanté">
            <a:extLst>
              <a:ext uri="{FF2B5EF4-FFF2-40B4-BE49-F238E27FC236}">
                <a16:creationId xmlns:a16="http://schemas.microsoft.com/office/drawing/2014/main" id="{B82B2A12-1A45-4D7B-A9BE-7E94BC989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6852" y="3894748"/>
            <a:ext cx="2905125" cy="1666875"/>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358A648-415B-4901-ABFD-8A510342A0F4}"/>
              </a:ext>
            </a:extLst>
          </p:cNvPr>
          <p:cNvSpPr>
            <a:spLocks noGrp="1"/>
          </p:cNvSpPr>
          <p:nvPr>
            <p:ph type="title"/>
          </p:nvPr>
        </p:nvSpPr>
        <p:spPr/>
        <p:txBody>
          <a:bodyPr/>
          <a:lstStyle/>
          <a:p>
            <a:pPr algn="ctr"/>
            <a:r>
              <a:rPr lang="fr-FR" b="1" dirty="0"/>
              <a:t>L’Assistant(e) De Vie aux Familles</a:t>
            </a:r>
          </a:p>
        </p:txBody>
      </p:sp>
      <p:sp>
        <p:nvSpPr>
          <p:cNvPr id="5" name="ZoneTexte 4">
            <a:extLst>
              <a:ext uri="{FF2B5EF4-FFF2-40B4-BE49-F238E27FC236}">
                <a16:creationId xmlns:a16="http://schemas.microsoft.com/office/drawing/2014/main" id="{2C7770B2-920C-4810-A5DD-33ED225A06DB}"/>
              </a:ext>
            </a:extLst>
          </p:cNvPr>
          <p:cNvSpPr txBox="1"/>
          <p:nvPr/>
        </p:nvSpPr>
        <p:spPr>
          <a:xfrm>
            <a:off x="1274618" y="2152073"/>
            <a:ext cx="2309091" cy="461665"/>
          </a:xfrm>
          <a:prstGeom prst="rect">
            <a:avLst/>
          </a:prstGeom>
          <a:noFill/>
        </p:spPr>
        <p:txBody>
          <a:bodyPr wrap="square" rtlCol="0">
            <a:spAutoFit/>
          </a:bodyPr>
          <a:lstStyle/>
          <a:p>
            <a:r>
              <a:rPr lang="fr-FR" sz="2400" b="1" dirty="0"/>
              <a:t>Les employeurs :</a:t>
            </a:r>
          </a:p>
        </p:txBody>
      </p:sp>
      <p:pic>
        <p:nvPicPr>
          <p:cNvPr id="11266" name="Picture 2" descr="Document sans nom">
            <a:extLst>
              <a:ext uri="{FF2B5EF4-FFF2-40B4-BE49-F238E27FC236}">
                <a16:creationId xmlns:a16="http://schemas.microsoft.com/office/drawing/2014/main" id="{036B3B09-EE12-4AEB-B5E1-CC2E55E9A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618" y="2647550"/>
            <a:ext cx="3319607" cy="237114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89D355CE-A9D7-48BB-AC14-FCAF373862D1}"/>
              </a:ext>
            </a:extLst>
          </p:cNvPr>
          <p:cNvSpPr txBox="1"/>
          <p:nvPr/>
        </p:nvSpPr>
        <p:spPr>
          <a:xfrm>
            <a:off x="1274618" y="5292546"/>
            <a:ext cx="3319607" cy="1200329"/>
          </a:xfrm>
          <a:prstGeom prst="rect">
            <a:avLst/>
          </a:prstGeom>
          <a:noFill/>
        </p:spPr>
        <p:txBody>
          <a:bodyPr wrap="square" rtlCol="0">
            <a:spAutoFit/>
          </a:bodyPr>
          <a:lstStyle/>
          <a:p>
            <a:pPr algn="ctr"/>
            <a:r>
              <a:rPr lang="fr-FR" sz="2400" b="1" dirty="0"/>
              <a:t>(CCAS)</a:t>
            </a:r>
          </a:p>
          <a:p>
            <a:pPr algn="ctr"/>
            <a:r>
              <a:rPr lang="fr-FR" sz="2400" b="1" dirty="0"/>
              <a:t>Centre Communal d’Action Sociale</a:t>
            </a:r>
          </a:p>
        </p:txBody>
      </p:sp>
      <p:pic>
        <p:nvPicPr>
          <p:cNvPr id="11268" name="Picture 4" descr="Services à la personne La Rochelle (17000) - Age d'or Services">
            <a:extLst>
              <a:ext uri="{FF2B5EF4-FFF2-40B4-BE49-F238E27FC236}">
                <a16:creationId xmlns:a16="http://schemas.microsoft.com/office/drawing/2014/main" id="{6F6F356E-30F4-411B-B87D-7F94B978B1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569" y="2770798"/>
            <a:ext cx="2533939" cy="22479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542CAD4D-26F5-493C-B465-9A25257D0CD6}"/>
              </a:ext>
            </a:extLst>
          </p:cNvPr>
          <p:cNvSpPr txBox="1"/>
          <p:nvPr/>
        </p:nvSpPr>
        <p:spPr>
          <a:xfrm>
            <a:off x="4780394" y="5292545"/>
            <a:ext cx="2533939" cy="830997"/>
          </a:xfrm>
          <a:prstGeom prst="rect">
            <a:avLst/>
          </a:prstGeom>
          <a:noFill/>
        </p:spPr>
        <p:txBody>
          <a:bodyPr wrap="square" rtlCol="0">
            <a:spAutoFit/>
          </a:bodyPr>
          <a:lstStyle/>
          <a:p>
            <a:pPr algn="ctr"/>
            <a:r>
              <a:rPr lang="fr-FR" sz="2400" b="1" dirty="0"/>
              <a:t>Les sociétés d’aide à domicile</a:t>
            </a:r>
          </a:p>
        </p:txBody>
      </p:sp>
      <p:pic>
        <p:nvPicPr>
          <p:cNvPr id="11272" name="Picture 8" descr="Adecco — Wikipédia">
            <a:extLst>
              <a:ext uri="{FF2B5EF4-FFF2-40B4-BE49-F238E27FC236}">
                <a16:creationId xmlns:a16="http://schemas.microsoft.com/office/drawing/2014/main" id="{0B184953-6255-475E-BC0A-3E617BFB75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6852" y="2792578"/>
            <a:ext cx="2905125" cy="1571625"/>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E899894C-15E8-4757-8965-8263679AC355}"/>
              </a:ext>
            </a:extLst>
          </p:cNvPr>
          <p:cNvSpPr txBox="1"/>
          <p:nvPr/>
        </p:nvSpPr>
        <p:spPr>
          <a:xfrm>
            <a:off x="7506852" y="5292545"/>
            <a:ext cx="2905125" cy="830997"/>
          </a:xfrm>
          <a:prstGeom prst="rect">
            <a:avLst/>
          </a:prstGeom>
          <a:noFill/>
        </p:spPr>
        <p:txBody>
          <a:bodyPr wrap="square" rtlCol="0">
            <a:spAutoFit/>
          </a:bodyPr>
          <a:lstStyle/>
          <a:p>
            <a:pPr algn="ctr"/>
            <a:r>
              <a:rPr lang="fr-FR" sz="2400" b="1" dirty="0"/>
              <a:t>Les missions intérimaires</a:t>
            </a:r>
          </a:p>
        </p:txBody>
      </p:sp>
      <p:sp>
        <p:nvSpPr>
          <p:cNvPr id="9" name="Espace réservé de la date 8">
            <a:extLst>
              <a:ext uri="{FF2B5EF4-FFF2-40B4-BE49-F238E27FC236}">
                <a16:creationId xmlns:a16="http://schemas.microsoft.com/office/drawing/2014/main" id="{9C405E96-517B-4A22-8D35-E49897E3402F}"/>
              </a:ext>
            </a:extLst>
          </p:cNvPr>
          <p:cNvSpPr>
            <a:spLocks noGrp="1"/>
          </p:cNvSpPr>
          <p:nvPr>
            <p:ph type="dt" sz="half" idx="10"/>
          </p:nvPr>
        </p:nvSpPr>
        <p:spPr/>
        <p:txBody>
          <a:bodyPr/>
          <a:lstStyle/>
          <a:p>
            <a:fld id="{273473C5-15AF-4E9F-A4DF-9F6B7B4A8A2F}" type="datetime1">
              <a:rPr lang="fr-FR" smtClean="0"/>
              <a:t>04/01/2022</a:t>
            </a:fld>
            <a:endParaRPr lang="fr-FR" dirty="0"/>
          </a:p>
        </p:txBody>
      </p:sp>
      <p:sp>
        <p:nvSpPr>
          <p:cNvPr id="10" name="Espace réservé du numéro de diapositive 9">
            <a:extLst>
              <a:ext uri="{FF2B5EF4-FFF2-40B4-BE49-F238E27FC236}">
                <a16:creationId xmlns:a16="http://schemas.microsoft.com/office/drawing/2014/main" id="{4ACAFAD6-AE10-477B-92C5-32430FA04685}"/>
              </a:ext>
            </a:extLst>
          </p:cNvPr>
          <p:cNvSpPr>
            <a:spLocks noGrp="1"/>
          </p:cNvSpPr>
          <p:nvPr>
            <p:ph type="sldNum" sz="quarter" idx="12"/>
          </p:nvPr>
        </p:nvSpPr>
        <p:spPr/>
        <p:txBody>
          <a:bodyPr/>
          <a:lstStyle/>
          <a:p>
            <a:fld id="{9C946053-6AD2-4D6F-B1B2-56B9586BEF99}" type="slidenum">
              <a:rPr lang="fr-FR" smtClean="0"/>
              <a:t>29</a:t>
            </a:fld>
            <a:endParaRPr lang="fr-FR" dirty="0"/>
          </a:p>
        </p:txBody>
      </p:sp>
      <p:sp>
        <p:nvSpPr>
          <p:cNvPr id="6" name="Espace réservé du pied de page 5">
            <a:extLst>
              <a:ext uri="{FF2B5EF4-FFF2-40B4-BE49-F238E27FC236}">
                <a16:creationId xmlns:a16="http://schemas.microsoft.com/office/drawing/2014/main" id="{B5716309-9429-41FB-8593-BDDE61C161E0}"/>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2175905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avec coin arrondi 3">
            <a:extLst>
              <a:ext uri="{FF2B5EF4-FFF2-40B4-BE49-F238E27FC236}">
                <a16:creationId xmlns:a16="http://schemas.microsoft.com/office/drawing/2014/main" id="{37614CE1-071A-422A-A8CE-AF58C48121DB}"/>
              </a:ext>
            </a:extLst>
          </p:cNvPr>
          <p:cNvSpPr/>
          <p:nvPr/>
        </p:nvSpPr>
        <p:spPr>
          <a:xfrm>
            <a:off x="73891" y="1422400"/>
            <a:ext cx="11859491" cy="4957474"/>
          </a:xfrm>
          <a:prstGeom prst="round1Rect">
            <a:avLst/>
          </a:prstGeom>
          <a:ln w="762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a:p>
            <a:pPr algn="ctr"/>
            <a:endParaRPr lang="fr-FR" dirty="0"/>
          </a:p>
          <a:p>
            <a:pPr algn="ctr"/>
            <a:endParaRPr lang="fr-FR" dirty="0"/>
          </a:p>
          <a:p>
            <a:pPr algn="ctr"/>
            <a:endParaRPr lang="fr-FR" dirty="0"/>
          </a:p>
        </p:txBody>
      </p:sp>
      <p:sp>
        <p:nvSpPr>
          <p:cNvPr id="2" name="Titre 1">
            <a:extLst>
              <a:ext uri="{FF2B5EF4-FFF2-40B4-BE49-F238E27FC236}">
                <a16:creationId xmlns:a16="http://schemas.microsoft.com/office/drawing/2014/main" id="{A358A648-415B-4901-ABFD-8A510342A0F4}"/>
              </a:ext>
            </a:extLst>
          </p:cNvPr>
          <p:cNvSpPr>
            <a:spLocks noGrp="1"/>
          </p:cNvSpPr>
          <p:nvPr>
            <p:ph type="title"/>
          </p:nvPr>
        </p:nvSpPr>
        <p:spPr/>
        <p:txBody>
          <a:bodyPr/>
          <a:lstStyle/>
          <a:p>
            <a:pPr algn="ctr"/>
            <a:r>
              <a:rPr lang="fr-FR" b="1" dirty="0"/>
              <a:t>Définition A.D.V.F</a:t>
            </a:r>
          </a:p>
        </p:txBody>
      </p:sp>
      <p:sp>
        <p:nvSpPr>
          <p:cNvPr id="3" name="ZoneTexte 2">
            <a:extLst>
              <a:ext uri="{FF2B5EF4-FFF2-40B4-BE49-F238E27FC236}">
                <a16:creationId xmlns:a16="http://schemas.microsoft.com/office/drawing/2014/main" id="{5CB9E98B-6187-4D71-B409-F0E218E8F2DB}"/>
              </a:ext>
            </a:extLst>
          </p:cNvPr>
          <p:cNvSpPr txBox="1"/>
          <p:nvPr/>
        </p:nvSpPr>
        <p:spPr>
          <a:xfrm>
            <a:off x="1006764" y="1690688"/>
            <a:ext cx="10187709" cy="461665"/>
          </a:xfrm>
          <a:prstGeom prst="rect">
            <a:avLst/>
          </a:prstGeom>
          <a:noFill/>
        </p:spPr>
        <p:txBody>
          <a:bodyPr wrap="square" rtlCol="0">
            <a:spAutoFit/>
          </a:bodyPr>
          <a:lstStyle/>
          <a:p>
            <a:r>
              <a:rPr lang="fr-FR" sz="2400" b="1" dirty="0"/>
              <a:t>Selon vous, quelles sont les qualités d’un(e) Assistant(e) De Vie aux Familles</a:t>
            </a:r>
          </a:p>
        </p:txBody>
      </p:sp>
      <p:sp>
        <p:nvSpPr>
          <p:cNvPr id="6" name="ZoneTexte 5">
            <a:extLst>
              <a:ext uri="{FF2B5EF4-FFF2-40B4-BE49-F238E27FC236}">
                <a16:creationId xmlns:a16="http://schemas.microsoft.com/office/drawing/2014/main" id="{39DDA80B-CDCC-4CFE-9267-1ACBA19A8A3B}"/>
              </a:ext>
            </a:extLst>
          </p:cNvPr>
          <p:cNvSpPr txBox="1"/>
          <p:nvPr/>
        </p:nvSpPr>
        <p:spPr>
          <a:xfrm>
            <a:off x="434110" y="2213482"/>
            <a:ext cx="720436" cy="830997"/>
          </a:xfrm>
          <a:prstGeom prst="rect">
            <a:avLst/>
          </a:prstGeom>
          <a:noFill/>
        </p:spPr>
        <p:txBody>
          <a:bodyPr wrap="square" rtlCol="0">
            <a:spAutoFit/>
          </a:bodyPr>
          <a:lstStyle/>
          <a:p>
            <a:r>
              <a:rPr lang="fr-FR" sz="4800" dirty="0">
                <a:latin typeface="Forte" panose="03060902040502070203" pitchFamily="66" charset="0"/>
              </a:rPr>
              <a:t>A</a:t>
            </a:r>
          </a:p>
        </p:txBody>
      </p:sp>
      <p:sp>
        <p:nvSpPr>
          <p:cNvPr id="8" name="ZoneTexte 7">
            <a:extLst>
              <a:ext uri="{FF2B5EF4-FFF2-40B4-BE49-F238E27FC236}">
                <a16:creationId xmlns:a16="http://schemas.microsoft.com/office/drawing/2014/main" id="{D4AFEB04-84B1-4A58-8804-EB5D5FA58BA8}"/>
              </a:ext>
            </a:extLst>
          </p:cNvPr>
          <p:cNvSpPr txBox="1"/>
          <p:nvPr/>
        </p:nvSpPr>
        <p:spPr>
          <a:xfrm>
            <a:off x="434110" y="3163596"/>
            <a:ext cx="720436" cy="830997"/>
          </a:xfrm>
          <a:prstGeom prst="rect">
            <a:avLst/>
          </a:prstGeom>
          <a:noFill/>
        </p:spPr>
        <p:txBody>
          <a:bodyPr wrap="square" rtlCol="0">
            <a:spAutoFit/>
          </a:bodyPr>
          <a:lstStyle/>
          <a:p>
            <a:r>
              <a:rPr lang="fr-FR" sz="4800" dirty="0">
                <a:latin typeface="Forte" panose="03060902040502070203" pitchFamily="66" charset="0"/>
              </a:rPr>
              <a:t>D</a:t>
            </a:r>
          </a:p>
        </p:txBody>
      </p:sp>
      <p:sp>
        <p:nvSpPr>
          <p:cNvPr id="11" name="ZoneTexte 10">
            <a:extLst>
              <a:ext uri="{FF2B5EF4-FFF2-40B4-BE49-F238E27FC236}">
                <a16:creationId xmlns:a16="http://schemas.microsoft.com/office/drawing/2014/main" id="{F9804E81-D2B1-44BB-9E23-CF888C77E493}"/>
              </a:ext>
            </a:extLst>
          </p:cNvPr>
          <p:cNvSpPr txBox="1"/>
          <p:nvPr/>
        </p:nvSpPr>
        <p:spPr>
          <a:xfrm>
            <a:off x="434110" y="4113710"/>
            <a:ext cx="720436" cy="830997"/>
          </a:xfrm>
          <a:prstGeom prst="rect">
            <a:avLst/>
          </a:prstGeom>
          <a:noFill/>
        </p:spPr>
        <p:txBody>
          <a:bodyPr wrap="square" rtlCol="0">
            <a:spAutoFit/>
          </a:bodyPr>
          <a:lstStyle/>
          <a:p>
            <a:r>
              <a:rPr lang="fr-FR" sz="4800" dirty="0">
                <a:latin typeface="Forte" panose="03060902040502070203" pitchFamily="66" charset="0"/>
              </a:rPr>
              <a:t>V</a:t>
            </a:r>
          </a:p>
        </p:txBody>
      </p:sp>
      <p:sp>
        <p:nvSpPr>
          <p:cNvPr id="13" name="ZoneTexte 12">
            <a:extLst>
              <a:ext uri="{FF2B5EF4-FFF2-40B4-BE49-F238E27FC236}">
                <a16:creationId xmlns:a16="http://schemas.microsoft.com/office/drawing/2014/main" id="{66B24B88-CD57-42A5-BF95-73F24A8663AC}"/>
              </a:ext>
            </a:extLst>
          </p:cNvPr>
          <p:cNvSpPr txBox="1"/>
          <p:nvPr/>
        </p:nvSpPr>
        <p:spPr>
          <a:xfrm>
            <a:off x="434110" y="5068559"/>
            <a:ext cx="720436" cy="830997"/>
          </a:xfrm>
          <a:prstGeom prst="rect">
            <a:avLst/>
          </a:prstGeom>
          <a:noFill/>
        </p:spPr>
        <p:txBody>
          <a:bodyPr wrap="square" rtlCol="0">
            <a:spAutoFit/>
          </a:bodyPr>
          <a:lstStyle/>
          <a:p>
            <a:r>
              <a:rPr lang="fr-FR" sz="4800" dirty="0">
                <a:latin typeface="Forte" panose="03060902040502070203" pitchFamily="66" charset="0"/>
              </a:rPr>
              <a:t>F</a:t>
            </a:r>
          </a:p>
        </p:txBody>
      </p:sp>
      <p:sp>
        <p:nvSpPr>
          <p:cNvPr id="15" name="ZoneTexte 14">
            <a:extLst>
              <a:ext uri="{FF2B5EF4-FFF2-40B4-BE49-F238E27FC236}">
                <a16:creationId xmlns:a16="http://schemas.microsoft.com/office/drawing/2014/main" id="{FFA3D65A-94ED-46AC-933A-454C81E0B2EC}"/>
              </a:ext>
            </a:extLst>
          </p:cNvPr>
          <p:cNvSpPr txBox="1"/>
          <p:nvPr/>
        </p:nvSpPr>
        <p:spPr>
          <a:xfrm>
            <a:off x="1265382" y="2286433"/>
            <a:ext cx="10668000" cy="830997"/>
          </a:xfrm>
          <a:prstGeom prst="rect">
            <a:avLst/>
          </a:prstGeom>
          <a:noFill/>
        </p:spPr>
        <p:txBody>
          <a:bodyPr wrap="square" rtlCol="0">
            <a:spAutoFit/>
          </a:bodyPr>
          <a:lstStyle/>
          <a:p>
            <a:r>
              <a:rPr lang="fr-FR" sz="2400" dirty="0"/>
              <a:t>Autonomie, Actif, Adapter son aide, Ambitieux, Attentionné, Aimable, Agréable, Accueillant, </a:t>
            </a:r>
            <a:r>
              <a:rPr lang="fr-FR" sz="2400" b="1" dirty="0"/>
              <a:t>Altruiste : Disposition à s’intéresser à autrui et se dévouer à son intérêt</a:t>
            </a:r>
          </a:p>
        </p:txBody>
      </p:sp>
      <p:sp>
        <p:nvSpPr>
          <p:cNvPr id="16" name="ZoneTexte 15">
            <a:extLst>
              <a:ext uri="{FF2B5EF4-FFF2-40B4-BE49-F238E27FC236}">
                <a16:creationId xmlns:a16="http://schemas.microsoft.com/office/drawing/2014/main" id="{2EC07B39-9FA3-4D7A-B314-A6FC7C7D9A1A}"/>
              </a:ext>
            </a:extLst>
          </p:cNvPr>
          <p:cNvSpPr txBox="1"/>
          <p:nvPr/>
        </p:nvSpPr>
        <p:spPr>
          <a:xfrm>
            <a:off x="1265382" y="3251510"/>
            <a:ext cx="10668000" cy="830997"/>
          </a:xfrm>
          <a:prstGeom prst="rect">
            <a:avLst/>
          </a:prstGeom>
          <a:noFill/>
        </p:spPr>
        <p:txBody>
          <a:bodyPr wrap="square" rtlCol="0">
            <a:spAutoFit/>
          </a:bodyPr>
          <a:lstStyle/>
          <a:p>
            <a:r>
              <a:rPr lang="fr-FR" sz="2400" dirty="0"/>
              <a:t>Dynamique, Direct, Disponible, Dialogue, Diplomate, Délicat, Discipliné, Dévoué, Déterminé, Discernement, Devoir</a:t>
            </a:r>
            <a:endParaRPr lang="fr-FR" sz="2400" b="1" dirty="0"/>
          </a:p>
        </p:txBody>
      </p:sp>
      <p:sp>
        <p:nvSpPr>
          <p:cNvPr id="18" name="ZoneTexte 17">
            <a:extLst>
              <a:ext uri="{FF2B5EF4-FFF2-40B4-BE49-F238E27FC236}">
                <a16:creationId xmlns:a16="http://schemas.microsoft.com/office/drawing/2014/main" id="{732BFF77-D6D2-4408-AF11-7ADE3DB2737E}"/>
              </a:ext>
            </a:extLst>
          </p:cNvPr>
          <p:cNvSpPr txBox="1"/>
          <p:nvPr/>
        </p:nvSpPr>
        <p:spPr>
          <a:xfrm>
            <a:off x="1265382" y="4216587"/>
            <a:ext cx="10668000" cy="830997"/>
          </a:xfrm>
          <a:prstGeom prst="rect">
            <a:avLst/>
          </a:prstGeom>
          <a:noFill/>
        </p:spPr>
        <p:txBody>
          <a:bodyPr wrap="square" rtlCol="0">
            <a:spAutoFit/>
          </a:bodyPr>
          <a:lstStyle/>
          <a:p>
            <a:r>
              <a:rPr lang="fr-FR" sz="2400" dirty="0"/>
              <a:t>Vif, Vigilant, Valorisé, Volontaire, Vivacité</a:t>
            </a:r>
          </a:p>
          <a:p>
            <a:r>
              <a:rPr lang="fr-FR" sz="2400" b="1" dirty="0"/>
              <a:t>Véhiculé </a:t>
            </a:r>
            <a:r>
              <a:rPr lang="fr-FR" sz="2400" b="1" dirty="0">
                <a:sym typeface="Wingdings" panose="05000000000000000000" pitchFamily="2" charset="2"/>
              </a:rPr>
              <a:t> Mobilité  Transmission  Transmettre (</a:t>
            </a:r>
            <a:r>
              <a:rPr lang="fr-FR" sz="2400" b="1" cap="all" dirty="0">
                <a:sym typeface="Wingdings" panose="05000000000000000000" pitchFamily="2" charset="2"/>
              </a:rPr>
              <a:t>é</a:t>
            </a:r>
            <a:r>
              <a:rPr lang="fr-FR" sz="2400" b="1" dirty="0">
                <a:sym typeface="Wingdings" panose="05000000000000000000" pitchFamily="2" charset="2"/>
              </a:rPr>
              <a:t>tat d’esprit, Envie, Image)</a:t>
            </a:r>
            <a:endParaRPr lang="fr-FR" sz="2400" b="1" dirty="0"/>
          </a:p>
        </p:txBody>
      </p:sp>
      <p:sp>
        <p:nvSpPr>
          <p:cNvPr id="24" name="ZoneTexte 23">
            <a:extLst>
              <a:ext uri="{FF2B5EF4-FFF2-40B4-BE49-F238E27FC236}">
                <a16:creationId xmlns:a16="http://schemas.microsoft.com/office/drawing/2014/main" id="{C7F3CBA9-D504-4544-84A8-DB02A1A440A7}"/>
              </a:ext>
            </a:extLst>
          </p:cNvPr>
          <p:cNvSpPr txBox="1"/>
          <p:nvPr/>
        </p:nvSpPr>
        <p:spPr>
          <a:xfrm>
            <a:off x="1265382" y="5181664"/>
            <a:ext cx="10668000" cy="830997"/>
          </a:xfrm>
          <a:prstGeom prst="rect">
            <a:avLst/>
          </a:prstGeom>
          <a:noFill/>
        </p:spPr>
        <p:txBody>
          <a:bodyPr wrap="square" rtlCol="0">
            <a:spAutoFit/>
          </a:bodyPr>
          <a:lstStyle/>
          <a:p>
            <a:r>
              <a:rPr lang="fr-FR" sz="2400" dirty="0"/>
              <a:t>Favorisé, Flexibilité, Fort, Foyer, Fiabilité, Facilité, Fonctionnel, Fréquent, Formé, Franchise « honnête »</a:t>
            </a:r>
            <a:endParaRPr lang="fr-FR" sz="2400" b="1" dirty="0"/>
          </a:p>
        </p:txBody>
      </p:sp>
      <p:sp>
        <p:nvSpPr>
          <p:cNvPr id="26" name="Espace réservé de la date 25">
            <a:extLst>
              <a:ext uri="{FF2B5EF4-FFF2-40B4-BE49-F238E27FC236}">
                <a16:creationId xmlns:a16="http://schemas.microsoft.com/office/drawing/2014/main" id="{7E5118EB-9CFE-458B-B8D1-65DE8C00794E}"/>
              </a:ext>
            </a:extLst>
          </p:cNvPr>
          <p:cNvSpPr>
            <a:spLocks noGrp="1"/>
          </p:cNvSpPr>
          <p:nvPr>
            <p:ph type="dt" sz="half" idx="10"/>
          </p:nvPr>
        </p:nvSpPr>
        <p:spPr/>
        <p:txBody>
          <a:bodyPr/>
          <a:lstStyle/>
          <a:p>
            <a:fld id="{422AAE5E-29F5-4E55-B2CD-B7AD7C65310B}" type="datetime1">
              <a:rPr lang="fr-FR" smtClean="0"/>
              <a:t>04/01/2022</a:t>
            </a:fld>
            <a:endParaRPr lang="fr-FR" dirty="0"/>
          </a:p>
        </p:txBody>
      </p:sp>
      <p:sp>
        <p:nvSpPr>
          <p:cNvPr id="27" name="Espace réservé du numéro de diapositive 26">
            <a:extLst>
              <a:ext uri="{FF2B5EF4-FFF2-40B4-BE49-F238E27FC236}">
                <a16:creationId xmlns:a16="http://schemas.microsoft.com/office/drawing/2014/main" id="{011299EA-1E43-43CA-BA28-DF415E4BFE4F}"/>
              </a:ext>
            </a:extLst>
          </p:cNvPr>
          <p:cNvSpPr>
            <a:spLocks noGrp="1"/>
          </p:cNvSpPr>
          <p:nvPr>
            <p:ph type="sldNum" sz="quarter" idx="12"/>
          </p:nvPr>
        </p:nvSpPr>
        <p:spPr/>
        <p:txBody>
          <a:bodyPr/>
          <a:lstStyle/>
          <a:p>
            <a:fld id="{9C946053-6AD2-4D6F-B1B2-56B9586BEF99}" type="slidenum">
              <a:rPr lang="fr-FR" smtClean="0"/>
              <a:t>3</a:t>
            </a:fld>
            <a:endParaRPr lang="fr-FR" dirty="0"/>
          </a:p>
        </p:txBody>
      </p:sp>
      <p:sp>
        <p:nvSpPr>
          <p:cNvPr id="5" name="Espace réservé du pied de page 4">
            <a:extLst>
              <a:ext uri="{FF2B5EF4-FFF2-40B4-BE49-F238E27FC236}">
                <a16:creationId xmlns:a16="http://schemas.microsoft.com/office/drawing/2014/main" id="{AD2D77FE-307D-4899-8623-465A9D173571}"/>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96415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13" grpId="0"/>
      <p:bldP spid="15" grpId="0"/>
      <p:bldP spid="16" grpId="0"/>
      <p:bldP spid="18" grpId="0"/>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ADVF - Assistant(e) De Vie Aux Familles - CFPPA de l'Allier">
            <a:extLst>
              <a:ext uri="{FF2B5EF4-FFF2-40B4-BE49-F238E27FC236}">
                <a16:creationId xmlns:a16="http://schemas.microsoft.com/office/drawing/2014/main" id="{58B79585-678B-4845-9077-2C3B9F7AF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860" y="4084782"/>
            <a:ext cx="4073237" cy="242685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5A7C9EE2-4EEC-445B-8845-0AFD47C319C0}"/>
              </a:ext>
            </a:extLst>
          </p:cNvPr>
          <p:cNvSpPr>
            <a:spLocks noGrp="1"/>
          </p:cNvSpPr>
          <p:nvPr>
            <p:ph type="title"/>
          </p:nvPr>
        </p:nvSpPr>
        <p:spPr>
          <a:xfrm>
            <a:off x="451861" y="688110"/>
            <a:ext cx="3806104" cy="1600200"/>
          </a:xfrm>
        </p:spPr>
        <p:txBody>
          <a:bodyPr>
            <a:normAutofit/>
          </a:bodyPr>
          <a:lstStyle/>
          <a:p>
            <a:pPr algn="ctr"/>
            <a:r>
              <a:rPr lang="fr-FR" sz="4400" b="1" dirty="0"/>
              <a:t>L’Assistant(e) De Vie aux Familles</a:t>
            </a:r>
          </a:p>
        </p:txBody>
      </p:sp>
      <p:sp>
        <p:nvSpPr>
          <p:cNvPr id="4" name="Espace réservé du texte 3">
            <a:extLst>
              <a:ext uri="{FF2B5EF4-FFF2-40B4-BE49-F238E27FC236}">
                <a16:creationId xmlns:a16="http://schemas.microsoft.com/office/drawing/2014/main" id="{3874D77B-4A31-4DB5-82F1-7BD3541682C6}"/>
              </a:ext>
            </a:extLst>
          </p:cNvPr>
          <p:cNvSpPr>
            <a:spLocks noGrp="1"/>
          </p:cNvSpPr>
          <p:nvPr>
            <p:ph type="body" sz="half" idx="2"/>
          </p:nvPr>
        </p:nvSpPr>
        <p:spPr>
          <a:xfrm>
            <a:off x="451861" y="2549237"/>
            <a:ext cx="3806104" cy="1274618"/>
          </a:xfrm>
        </p:spPr>
        <p:txBody>
          <a:bodyPr>
            <a:noAutofit/>
          </a:bodyPr>
          <a:lstStyle/>
          <a:p>
            <a:pPr algn="ctr"/>
            <a:r>
              <a:rPr lang="fr-FR" sz="2600" dirty="0"/>
              <a:t>Exerce trois fonctions :</a:t>
            </a:r>
          </a:p>
          <a:p>
            <a:pPr algn="ctr"/>
            <a:r>
              <a:rPr lang="fr-FR" sz="2600" dirty="0"/>
              <a:t>À domicile ou en structure </a:t>
            </a:r>
          </a:p>
        </p:txBody>
      </p:sp>
      <p:sp>
        <p:nvSpPr>
          <p:cNvPr id="13" name="Espace réservé du contenu 12">
            <a:extLst>
              <a:ext uri="{FF2B5EF4-FFF2-40B4-BE49-F238E27FC236}">
                <a16:creationId xmlns:a16="http://schemas.microsoft.com/office/drawing/2014/main" id="{475C398E-2588-4408-B384-35DCEF5E988E}"/>
              </a:ext>
            </a:extLst>
          </p:cNvPr>
          <p:cNvSpPr>
            <a:spLocks noGrp="1"/>
          </p:cNvSpPr>
          <p:nvPr>
            <p:ph idx="1"/>
          </p:nvPr>
        </p:nvSpPr>
        <p:spPr>
          <a:xfrm>
            <a:off x="5567939" y="2082367"/>
            <a:ext cx="6172200" cy="3482975"/>
          </a:xfrm>
        </p:spPr>
        <p:txBody>
          <a:bodyPr>
            <a:normAutofit/>
          </a:bodyPr>
          <a:lstStyle/>
          <a:p>
            <a:pPr marL="514350" indent="-514350">
              <a:buFont typeface="+mj-lt"/>
              <a:buAutoNum type="arabicPeriod"/>
            </a:pPr>
            <a:r>
              <a:rPr lang="fr-FR" sz="2400" dirty="0"/>
              <a:t>Entretenir le logement et le linge </a:t>
            </a:r>
            <a:r>
              <a:rPr lang="fr-FR" sz="2400"/>
              <a:t>d’un particulier </a:t>
            </a:r>
            <a:endParaRPr lang="fr-FR" sz="2400" dirty="0"/>
          </a:p>
          <a:p>
            <a:pPr marL="514350" indent="-514350">
              <a:buFont typeface="+mj-lt"/>
              <a:buAutoNum type="arabicPeriod"/>
            </a:pPr>
            <a:endParaRPr lang="fr-FR" sz="2400" dirty="0"/>
          </a:p>
          <a:p>
            <a:pPr marL="514350" indent="-514350">
              <a:buFont typeface="+mj-lt"/>
              <a:buAutoNum type="arabicPeriod"/>
            </a:pPr>
            <a:r>
              <a:rPr lang="fr-FR" sz="2400" dirty="0"/>
              <a:t>Accompagner les personnes dans les actes essentiels de leur vie quotidienne :</a:t>
            </a:r>
          </a:p>
          <a:p>
            <a:pPr marL="514350" indent="-514350">
              <a:buFont typeface="+mj-lt"/>
              <a:buAutoNum type="arabicPeriod"/>
            </a:pPr>
            <a:endParaRPr lang="fr-FR" sz="2400" dirty="0"/>
          </a:p>
          <a:p>
            <a:pPr marL="514350" indent="-514350">
              <a:buFont typeface="+mj-lt"/>
              <a:buAutoNum type="arabicPeriod"/>
            </a:pPr>
            <a:r>
              <a:rPr lang="fr-FR" sz="2400" dirty="0"/>
              <a:t>Relayer les parents dans la prise en charge de leurs enfants à leur domicile :</a:t>
            </a:r>
          </a:p>
          <a:p>
            <a:pPr marL="514350" indent="-514350">
              <a:buFont typeface="+mj-lt"/>
              <a:buAutoNum type="arabicPeriod"/>
            </a:pPr>
            <a:endParaRPr lang="fr-FR" sz="2400" dirty="0"/>
          </a:p>
        </p:txBody>
      </p:sp>
      <p:sp>
        <p:nvSpPr>
          <p:cNvPr id="15" name="ZoneTexte 14">
            <a:extLst>
              <a:ext uri="{FF2B5EF4-FFF2-40B4-BE49-F238E27FC236}">
                <a16:creationId xmlns:a16="http://schemas.microsoft.com/office/drawing/2014/main" id="{692D6BCD-ABBA-4931-991D-7993B53D9EEF}"/>
              </a:ext>
            </a:extLst>
          </p:cNvPr>
          <p:cNvSpPr txBox="1"/>
          <p:nvPr/>
        </p:nvSpPr>
        <p:spPr>
          <a:xfrm>
            <a:off x="849745" y="4285673"/>
            <a:ext cx="683491" cy="461665"/>
          </a:xfrm>
          <a:prstGeom prst="rect">
            <a:avLst/>
          </a:prstGeom>
          <a:noFill/>
        </p:spPr>
        <p:txBody>
          <a:bodyPr wrap="square" rtlCol="0">
            <a:spAutoFit/>
          </a:bodyPr>
          <a:lstStyle/>
          <a:p>
            <a:pPr algn="ctr"/>
            <a:r>
              <a:rPr lang="fr-FR" sz="2400" b="1" dirty="0"/>
              <a:t>2</a:t>
            </a:r>
          </a:p>
        </p:txBody>
      </p:sp>
      <p:sp>
        <p:nvSpPr>
          <p:cNvPr id="16" name="ZoneTexte 15">
            <a:extLst>
              <a:ext uri="{FF2B5EF4-FFF2-40B4-BE49-F238E27FC236}">
                <a16:creationId xmlns:a16="http://schemas.microsoft.com/office/drawing/2014/main" id="{FBDF6EA8-F09F-467E-81A4-18BC6FC9AA63}"/>
              </a:ext>
            </a:extLst>
          </p:cNvPr>
          <p:cNvSpPr txBox="1"/>
          <p:nvPr/>
        </p:nvSpPr>
        <p:spPr>
          <a:xfrm>
            <a:off x="2013167" y="4285671"/>
            <a:ext cx="683491" cy="461665"/>
          </a:xfrm>
          <a:prstGeom prst="rect">
            <a:avLst/>
          </a:prstGeom>
          <a:noFill/>
        </p:spPr>
        <p:txBody>
          <a:bodyPr wrap="square" rtlCol="0">
            <a:spAutoFit/>
          </a:bodyPr>
          <a:lstStyle/>
          <a:p>
            <a:pPr algn="ctr"/>
            <a:r>
              <a:rPr lang="fr-FR" sz="2400" b="1" dirty="0"/>
              <a:t>3</a:t>
            </a:r>
          </a:p>
        </p:txBody>
      </p:sp>
      <p:sp>
        <p:nvSpPr>
          <p:cNvPr id="17" name="ZoneTexte 16">
            <a:extLst>
              <a:ext uri="{FF2B5EF4-FFF2-40B4-BE49-F238E27FC236}">
                <a16:creationId xmlns:a16="http://schemas.microsoft.com/office/drawing/2014/main" id="{80B3EB00-96F6-47E3-B955-5AA4053B65DC}"/>
              </a:ext>
            </a:extLst>
          </p:cNvPr>
          <p:cNvSpPr txBox="1"/>
          <p:nvPr/>
        </p:nvSpPr>
        <p:spPr>
          <a:xfrm>
            <a:off x="3461398" y="4285672"/>
            <a:ext cx="683491" cy="461665"/>
          </a:xfrm>
          <a:prstGeom prst="rect">
            <a:avLst/>
          </a:prstGeom>
          <a:noFill/>
        </p:spPr>
        <p:txBody>
          <a:bodyPr wrap="square" rtlCol="0">
            <a:spAutoFit/>
          </a:bodyPr>
          <a:lstStyle/>
          <a:p>
            <a:pPr algn="ctr"/>
            <a:r>
              <a:rPr lang="fr-FR" sz="2400" b="1" dirty="0"/>
              <a:t>1</a:t>
            </a:r>
          </a:p>
        </p:txBody>
      </p:sp>
      <p:sp>
        <p:nvSpPr>
          <p:cNvPr id="19" name="Espace réservé de la date 18">
            <a:extLst>
              <a:ext uri="{FF2B5EF4-FFF2-40B4-BE49-F238E27FC236}">
                <a16:creationId xmlns:a16="http://schemas.microsoft.com/office/drawing/2014/main" id="{1B4CFE10-853B-49D0-87DA-4A8099C31874}"/>
              </a:ext>
            </a:extLst>
          </p:cNvPr>
          <p:cNvSpPr>
            <a:spLocks noGrp="1"/>
          </p:cNvSpPr>
          <p:nvPr>
            <p:ph type="dt" sz="half" idx="10"/>
          </p:nvPr>
        </p:nvSpPr>
        <p:spPr/>
        <p:txBody>
          <a:bodyPr/>
          <a:lstStyle/>
          <a:p>
            <a:fld id="{088488EC-A342-4EEC-AF1B-ABC8874AFA93}" type="datetime1">
              <a:rPr lang="fr-FR" smtClean="0"/>
              <a:t>04/01/2022</a:t>
            </a:fld>
            <a:endParaRPr lang="fr-FR" dirty="0"/>
          </a:p>
        </p:txBody>
      </p:sp>
      <p:sp>
        <p:nvSpPr>
          <p:cNvPr id="21" name="Espace réservé du numéro de diapositive 20">
            <a:extLst>
              <a:ext uri="{FF2B5EF4-FFF2-40B4-BE49-F238E27FC236}">
                <a16:creationId xmlns:a16="http://schemas.microsoft.com/office/drawing/2014/main" id="{7F4A1653-3247-4EAE-A7BC-A2AA55672713}"/>
              </a:ext>
            </a:extLst>
          </p:cNvPr>
          <p:cNvSpPr>
            <a:spLocks noGrp="1"/>
          </p:cNvSpPr>
          <p:nvPr>
            <p:ph type="sldNum" sz="quarter" idx="12"/>
          </p:nvPr>
        </p:nvSpPr>
        <p:spPr/>
        <p:txBody>
          <a:bodyPr/>
          <a:lstStyle/>
          <a:p>
            <a:fld id="{9C946053-6AD2-4D6F-B1B2-56B9586BEF99}" type="slidenum">
              <a:rPr lang="fr-FR" smtClean="0"/>
              <a:t>30</a:t>
            </a:fld>
            <a:endParaRPr lang="fr-FR" dirty="0"/>
          </a:p>
        </p:txBody>
      </p:sp>
      <p:sp>
        <p:nvSpPr>
          <p:cNvPr id="3" name="Espace réservé du pied de page 2">
            <a:extLst>
              <a:ext uri="{FF2B5EF4-FFF2-40B4-BE49-F238E27FC236}">
                <a16:creationId xmlns:a16="http://schemas.microsoft.com/office/drawing/2014/main" id="{2DB414B6-4FA6-4F5A-9DE9-9332F9624C17}"/>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3781479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BC6614C6-E8EE-402E-87BC-2872C329D85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51861" y="3595608"/>
            <a:ext cx="3741448" cy="2574282"/>
          </a:xfrm>
          <a:prstGeom prst="rect">
            <a:avLst/>
          </a:prstGeom>
        </p:spPr>
      </p:pic>
      <p:sp>
        <p:nvSpPr>
          <p:cNvPr id="10" name="ZoneTexte 9">
            <a:extLst>
              <a:ext uri="{FF2B5EF4-FFF2-40B4-BE49-F238E27FC236}">
                <a16:creationId xmlns:a16="http://schemas.microsoft.com/office/drawing/2014/main" id="{6D926B84-5313-4614-9939-135D1D4EE363}"/>
              </a:ext>
            </a:extLst>
          </p:cNvPr>
          <p:cNvSpPr txBox="1"/>
          <p:nvPr/>
        </p:nvSpPr>
        <p:spPr>
          <a:xfrm>
            <a:off x="451861" y="6318686"/>
            <a:ext cx="3741448" cy="230832"/>
          </a:xfrm>
          <a:prstGeom prst="rect">
            <a:avLst/>
          </a:prstGeom>
          <a:noFill/>
        </p:spPr>
        <p:txBody>
          <a:bodyPr wrap="square" rtlCol="0">
            <a:spAutoFit/>
          </a:bodyPr>
          <a:lstStyle/>
          <a:p>
            <a:r>
              <a:rPr lang="fr-FR" sz="900" dirty="0">
                <a:hlinkClick r:id="rId3" tooltip="http://fleneso.blogspot.com/2012/03/voila-notre-ami-le-chanteur-qui-revient.html"/>
              </a:rPr>
              <a:t>Cette photo</a:t>
            </a:r>
            <a:r>
              <a:rPr lang="fr-FR" sz="900" dirty="0"/>
              <a:t> par Auteur inconnu est soumise à la licence </a:t>
            </a:r>
            <a:r>
              <a:rPr lang="fr-FR" sz="900" dirty="0">
                <a:hlinkClick r:id="rId4" tooltip="https://creativecommons.org/licenses/by-nc/3.0/"/>
              </a:rPr>
              <a:t>CC BY-NC</a:t>
            </a:r>
            <a:endParaRPr lang="fr-FR" sz="900" dirty="0"/>
          </a:p>
        </p:txBody>
      </p:sp>
      <p:sp>
        <p:nvSpPr>
          <p:cNvPr id="2" name="Titre 1">
            <a:extLst>
              <a:ext uri="{FF2B5EF4-FFF2-40B4-BE49-F238E27FC236}">
                <a16:creationId xmlns:a16="http://schemas.microsoft.com/office/drawing/2014/main" id="{5A7C9EE2-4EEC-445B-8845-0AFD47C319C0}"/>
              </a:ext>
            </a:extLst>
          </p:cNvPr>
          <p:cNvSpPr>
            <a:spLocks noGrp="1"/>
          </p:cNvSpPr>
          <p:nvPr>
            <p:ph type="title"/>
          </p:nvPr>
        </p:nvSpPr>
        <p:spPr>
          <a:xfrm>
            <a:off x="451861" y="688110"/>
            <a:ext cx="3806104" cy="1600200"/>
          </a:xfrm>
        </p:spPr>
        <p:txBody>
          <a:bodyPr>
            <a:normAutofit/>
          </a:bodyPr>
          <a:lstStyle/>
          <a:p>
            <a:pPr algn="ctr"/>
            <a:r>
              <a:rPr lang="fr-FR" sz="4400" b="1" dirty="0"/>
              <a:t>L’Assistant(e) De Vie aux Familles</a:t>
            </a:r>
          </a:p>
        </p:txBody>
      </p:sp>
      <p:sp>
        <p:nvSpPr>
          <p:cNvPr id="4" name="Espace réservé du texte 3">
            <a:extLst>
              <a:ext uri="{FF2B5EF4-FFF2-40B4-BE49-F238E27FC236}">
                <a16:creationId xmlns:a16="http://schemas.microsoft.com/office/drawing/2014/main" id="{3874D77B-4A31-4DB5-82F1-7BD3541682C6}"/>
              </a:ext>
            </a:extLst>
          </p:cNvPr>
          <p:cNvSpPr>
            <a:spLocks noGrp="1"/>
          </p:cNvSpPr>
          <p:nvPr>
            <p:ph type="body" sz="half" idx="2"/>
          </p:nvPr>
        </p:nvSpPr>
        <p:spPr>
          <a:xfrm>
            <a:off x="451861" y="2549237"/>
            <a:ext cx="3806104" cy="1274618"/>
          </a:xfrm>
        </p:spPr>
        <p:txBody>
          <a:bodyPr>
            <a:noAutofit/>
          </a:bodyPr>
          <a:lstStyle/>
          <a:p>
            <a:pPr algn="ctr"/>
            <a:r>
              <a:rPr lang="fr-FR" sz="2600" dirty="0"/>
              <a:t>Exerce trois fonctions :</a:t>
            </a:r>
          </a:p>
          <a:p>
            <a:pPr algn="ctr"/>
            <a:r>
              <a:rPr lang="fr-FR" sz="2600" dirty="0"/>
              <a:t>À domicile ou en structure </a:t>
            </a:r>
          </a:p>
        </p:txBody>
      </p:sp>
      <p:sp>
        <p:nvSpPr>
          <p:cNvPr id="6" name="Espace réservé du contenu 5">
            <a:extLst>
              <a:ext uri="{FF2B5EF4-FFF2-40B4-BE49-F238E27FC236}">
                <a16:creationId xmlns:a16="http://schemas.microsoft.com/office/drawing/2014/main" id="{69A7D4B5-824F-468D-AAF4-6187814A823E}"/>
              </a:ext>
            </a:extLst>
          </p:cNvPr>
          <p:cNvSpPr>
            <a:spLocks noGrp="1"/>
          </p:cNvSpPr>
          <p:nvPr>
            <p:ph idx="1"/>
          </p:nvPr>
        </p:nvSpPr>
        <p:spPr>
          <a:xfrm>
            <a:off x="5201660" y="2623127"/>
            <a:ext cx="6172200" cy="3898467"/>
          </a:xfrm>
        </p:spPr>
        <p:txBody>
          <a:bodyPr/>
          <a:lstStyle/>
          <a:p>
            <a:pPr>
              <a:buFont typeface="Wingdings" panose="05000000000000000000" pitchFamily="2" charset="2"/>
              <a:buChar char="Ø"/>
            </a:pPr>
            <a:r>
              <a:rPr lang="fr-FR" sz="2400" dirty="0"/>
              <a:t>Ménage</a:t>
            </a:r>
          </a:p>
          <a:p>
            <a:pPr>
              <a:buFont typeface="Wingdings" panose="05000000000000000000" pitchFamily="2" charset="2"/>
              <a:buChar char="Ø"/>
            </a:pPr>
            <a:endParaRPr lang="fr-FR" sz="2400" dirty="0"/>
          </a:p>
          <a:p>
            <a:pPr>
              <a:buFont typeface="Wingdings" panose="05000000000000000000" pitchFamily="2" charset="2"/>
              <a:buChar char="Ø"/>
            </a:pPr>
            <a:r>
              <a:rPr lang="fr-FR" sz="2400" dirty="0"/>
              <a:t>Cuisine</a:t>
            </a:r>
          </a:p>
          <a:p>
            <a:pPr>
              <a:buFont typeface="Wingdings" panose="05000000000000000000" pitchFamily="2" charset="2"/>
              <a:buChar char="Ø"/>
            </a:pPr>
            <a:endParaRPr lang="fr-FR" sz="2400" dirty="0"/>
          </a:p>
          <a:p>
            <a:pPr>
              <a:buFont typeface="Wingdings" panose="05000000000000000000" pitchFamily="2" charset="2"/>
              <a:buChar char="Ø"/>
            </a:pPr>
            <a:r>
              <a:rPr lang="fr-FR" sz="2400" dirty="0"/>
              <a:t>Linge</a:t>
            </a:r>
          </a:p>
          <a:p>
            <a:pPr>
              <a:buFont typeface="Wingdings" panose="05000000000000000000" pitchFamily="2" charset="2"/>
              <a:buChar char="Ø"/>
            </a:pPr>
            <a:endParaRPr lang="fr-FR" sz="2400" dirty="0"/>
          </a:p>
          <a:p>
            <a:pPr>
              <a:buFont typeface="Wingdings" panose="05000000000000000000" pitchFamily="2" charset="2"/>
              <a:buChar char="Ø"/>
            </a:pPr>
            <a:r>
              <a:rPr lang="fr-FR" sz="2400" dirty="0"/>
              <a:t>Courses</a:t>
            </a:r>
            <a:endParaRPr lang="fr-FR" sz="2800" dirty="0"/>
          </a:p>
        </p:txBody>
      </p:sp>
      <p:sp>
        <p:nvSpPr>
          <p:cNvPr id="7" name="Rectangle : coins arrondis 6">
            <a:extLst>
              <a:ext uri="{FF2B5EF4-FFF2-40B4-BE49-F238E27FC236}">
                <a16:creationId xmlns:a16="http://schemas.microsoft.com/office/drawing/2014/main" id="{465AAA7E-5F28-4FBC-B9D4-07F14E782733}"/>
              </a:ext>
            </a:extLst>
          </p:cNvPr>
          <p:cNvSpPr/>
          <p:nvPr/>
        </p:nvSpPr>
        <p:spPr>
          <a:xfrm>
            <a:off x="5201660" y="336405"/>
            <a:ext cx="6172200" cy="1316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800" b="1" dirty="0"/>
              <a:t>Entretenir le logement et le linge d’un particulier</a:t>
            </a:r>
          </a:p>
        </p:txBody>
      </p:sp>
      <p:sp>
        <p:nvSpPr>
          <p:cNvPr id="11" name="Espace réservé de la date 10">
            <a:extLst>
              <a:ext uri="{FF2B5EF4-FFF2-40B4-BE49-F238E27FC236}">
                <a16:creationId xmlns:a16="http://schemas.microsoft.com/office/drawing/2014/main" id="{CC292681-8E95-410B-9D77-2BA72D6FD6C9}"/>
              </a:ext>
            </a:extLst>
          </p:cNvPr>
          <p:cNvSpPr>
            <a:spLocks noGrp="1"/>
          </p:cNvSpPr>
          <p:nvPr>
            <p:ph type="dt" sz="half" idx="10"/>
          </p:nvPr>
        </p:nvSpPr>
        <p:spPr/>
        <p:txBody>
          <a:bodyPr/>
          <a:lstStyle/>
          <a:p>
            <a:fld id="{8C226AB9-A0B4-466F-9422-996B1C1C639C}" type="datetime1">
              <a:rPr lang="fr-FR" smtClean="0"/>
              <a:t>04/01/2022</a:t>
            </a:fld>
            <a:endParaRPr lang="fr-FR" dirty="0"/>
          </a:p>
        </p:txBody>
      </p:sp>
      <p:sp>
        <p:nvSpPr>
          <p:cNvPr id="12" name="Espace réservé du numéro de diapositive 11">
            <a:extLst>
              <a:ext uri="{FF2B5EF4-FFF2-40B4-BE49-F238E27FC236}">
                <a16:creationId xmlns:a16="http://schemas.microsoft.com/office/drawing/2014/main" id="{CC216E1B-CAAF-46B1-8A35-3EE7E84D4185}"/>
              </a:ext>
            </a:extLst>
          </p:cNvPr>
          <p:cNvSpPr>
            <a:spLocks noGrp="1"/>
          </p:cNvSpPr>
          <p:nvPr>
            <p:ph type="sldNum" sz="quarter" idx="12"/>
          </p:nvPr>
        </p:nvSpPr>
        <p:spPr/>
        <p:txBody>
          <a:bodyPr/>
          <a:lstStyle/>
          <a:p>
            <a:fld id="{9C946053-6AD2-4D6F-B1B2-56B9586BEF99}" type="slidenum">
              <a:rPr lang="fr-FR" smtClean="0"/>
              <a:t>31</a:t>
            </a:fld>
            <a:endParaRPr lang="fr-FR" dirty="0"/>
          </a:p>
        </p:txBody>
      </p:sp>
      <p:sp>
        <p:nvSpPr>
          <p:cNvPr id="3" name="Espace réservé du pied de page 2">
            <a:extLst>
              <a:ext uri="{FF2B5EF4-FFF2-40B4-BE49-F238E27FC236}">
                <a16:creationId xmlns:a16="http://schemas.microsoft.com/office/drawing/2014/main" id="{F10B101C-6AE7-46EC-BD47-B07ACCDF5C76}"/>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1234990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7C9EE2-4EEC-445B-8845-0AFD47C319C0}"/>
              </a:ext>
            </a:extLst>
          </p:cNvPr>
          <p:cNvSpPr>
            <a:spLocks noGrp="1"/>
          </p:cNvSpPr>
          <p:nvPr>
            <p:ph type="title"/>
          </p:nvPr>
        </p:nvSpPr>
        <p:spPr>
          <a:xfrm>
            <a:off x="451861" y="688110"/>
            <a:ext cx="3806104" cy="1600200"/>
          </a:xfrm>
        </p:spPr>
        <p:txBody>
          <a:bodyPr>
            <a:normAutofit/>
          </a:bodyPr>
          <a:lstStyle/>
          <a:p>
            <a:pPr algn="ctr"/>
            <a:r>
              <a:rPr lang="fr-FR" sz="4400" b="1" dirty="0"/>
              <a:t>L’Assistant(e) De Vie aux Familles</a:t>
            </a:r>
          </a:p>
        </p:txBody>
      </p:sp>
      <p:sp>
        <p:nvSpPr>
          <p:cNvPr id="4" name="Espace réservé du texte 3">
            <a:extLst>
              <a:ext uri="{FF2B5EF4-FFF2-40B4-BE49-F238E27FC236}">
                <a16:creationId xmlns:a16="http://schemas.microsoft.com/office/drawing/2014/main" id="{3874D77B-4A31-4DB5-82F1-7BD3541682C6}"/>
              </a:ext>
            </a:extLst>
          </p:cNvPr>
          <p:cNvSpPr>
            <a:spLocks noGrp="1"/>
          </p:cNvSpPr>
          <p:nvPr>
            <p:ph type="body" sz="half" idx="2"/>
          </p:nvPr>
        </p:nvSpPr>
        <p:spPr>
          <a:xfrm>
            <a:off x="451861" y="2549237"/>
            <a:ext cx="3806104" cy="1274618"/>
          </a:xfrm>
        </p:spPr>
        <p:txBody>
          <a:bodyPr>
            <a:noAutofit/>
          </a:bodyPr>
          <a:lstStyle/>
          <a:p>
            <a:pPr algn="ctr"/>
            <a:r>
              <a:rPr lang="fr-FR" sz="2600" dirty="0"/>
              <a:t>Exerce trois fonctions :</a:t>
            </a:r>
          </a:p>
          <a:p>
            <a:pPr algn="ctr"/>
            <a:r>
              <a:rPr lang="fr-FR" sz="2600" dirty="0"/>
              <a:t>À domicile ou en structure </a:t>
            </a:r>
          </a:p>
        </p:txBody>
      </p:sp>
      <p:sp>
        <p:nvSpPr>
          <p:cNvPr id="5" name="Rectangle : coins arrondis 4">
            <a:extLst>
              <a:ext uri="{FF2B5EF4-FFF2-40B4-BE49-F238E27FC236}">
                <a16:creationId xmlns:a16="http://schemas.microsoft.com/office/drawing/2014/main" id="{6C9F23C1-3128-41F0-A9B5-216E71B7A446}"/>
              </a:ext>
            </a:extLst>
          </p:cNvPr>
          <p:cNvSpPr/>
          <p:nvPr/>
        </p:nvSpPr>
        <p:spPr>
          <a:xfrm>
            <a:off x="5201660" y="336406"/>
            <a:ext cx="6172200" cy="1951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800" b="1" dirty="0"/>
              <a:t>Accompagner les personnes dans les actes essentiels de leurs quotidiens</a:t>
            </a:r>
          </a:p>
        </p:txBody>
      </p:sp>
      <p:sp>
        <p:nvSpPr>
          <p:cNvPr id="8" name="Espace réservé du contenu 7">
            <a:extLst>
              <a:ext uri="{FF2B5EF4-FFF2-40B4-BE49-F238E27FC236}">
                <a16:creationId xmlns:a16="http://schemas.microsoft.com/office/drawing/2014/main" id="{7D8ED3CE-C760-4364-A11B-46799E8F0F59}"/>
              </a:ext>
            </a:extLst>
          </p:cNvPr>
          <p:cNvSpPr>
            <a:spLocks noGrp="1"/>
          </p:cNvSpPr>
          <p:nvPr>
            <p:ph idx="1"/>
          </p:nvPr>
        </p:nvSpPr>
        <p:spPr>
          <a:xfrm>
            <a:off x="5201660" y="2446987"/>
            <a:ext cx="6172200" cy="3750685"/>
          </a:xfrm>
        </p:spPr>
        <p:txBody>
          <a:bodyPr>
            <a:normAutofit lnSpcReduction="10000"/>
          </a:bodyPr>
          <a:lstStyle/>
          <a:p>
            <a:r>
              <a:rPr lang="fr-FR" sz="2400" dirty="0"/>
              <a:t>Toilettes / toilette intime / aide à la toilette</a:t>
            </a:r>
          </a:p>
          <a:p>
            <a:r>
              <a:rPr lang="fr-FR" sz="2400" dirty="0"/>
              <a:t>Habillage / déshabillage / aide </a:t>
            </a:r>
          </a:p>
          <a:p>
            <a:r>
              <a:rPr lang="fr-FR" sz="2400" dirty="0"/>
              <a:t>Change (Protection)</a:t>
            </a:r>
          </a:p>
          <a:p>
            <a:r>
              <a:rPr lang="fr-FR" sz="2400" dirty="0"/>
              <a:t>Sorties</a:t>
            </a:r>
          </a:p>
          <a:p>
            <a:r>
              <a:rPr lang="fr-FR" sz="2400" dirty="0"/>
              <a:t>Administratif</a:t>
            </a:r>
          </a:p>
          <a:p>
            <a:r>
              <a:rPr lang="fr-FR" sz="2400" dirty="0"/>
              <a:t>Être à l’écoute</a:t>
            </a:r>
          </a:p>
          <a:p>
            <a:r>
              <a:rPr lang="fr-FR" sz="2400" dirty="0"/>
              <a:t>Animation</a:t>
            </a:r>
          </a:p>
          <a:p>
            <a:r>
              <a:rPr lang="fr-FR" sz="2400" dirty="0"/>
              <a:t>Régimes (surveillance)</a:t>
            </a:r>
          </a:p>
          <a:p>
            <a:r>
              <a:rPr lang="fr-FR" sz="2400" dirty="0"/>
              <a:t>Déplacements</a:t>
            </a:r>
            <a:endParaRPr lang="fr-FR" dirty="0"/>
          </a:p>
        </p:txBody>
      </p:sp>
      <p:pic>
        <p:nvPicPr>
          <p:cNvPr id="6146" name="Picture 2" descr="Les associations dédiées à l'accompagnement des personnes autistes">
            <a:extLst>
              <a:ext uri="{FF2B5EF4-FFF2-40B4-BE49-F238E27FC236}">
                <a16:creationId xmlns:a16="http://schemas.microsoft.com/office/drawing/2014/main" id="{A082AD6E-652B-4E57-BA6B-97F0B4546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861" y="3641148"/>
            <a:ext cx="3806104" cy="2850904"/>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e la date 8">
            <a:extLst>
              <a:ext uri="{FF2B5EF4-FFF2-40B4-BE49-F238E27FC236}">
                <a16:creationId xmlns:a16="http://schemas.microsoft.com/office/drawing/2014/main" id="{2E589EEB-9AD2-44BB-8210-928E86457C00}"/>
              </a:ext>
            </a:extLst>
          </p:cNvPr>
          <p:cNvSpPr>
            <a:spLocks noGrp="1"/>
          </p:cNvSpPr>
          <p:nvPr>
            <p:ph type="dt" sz="half" idx="10"/>
          </p:nvPr>
        </p:nvSpPr>
        <p:spPr/>
        <p:txBody>
          <a:bodyPr/>
          <a:lstStyle/>
          <a:p>
            <a:fld id="{FD9D3731-51C0-48F1-9256-CDB67F231EFE}" type="datetime1">
              <a:rPr lang="fr-FR" smtClean="0"/>
              <a:t>04/01/2022</a:t>
            </a:fld>
            <a:endParaRPr lang="fr-FR" dirty="0"/>
          </a:p>
        </p:txBody>
      </p:sp>
      <p:sp>
        <p:nvSpPr>
          <p:cNvPr id="10" name="Espace réservé du numéro de diapositive 9">
            <a:extLst>
              <a:ext uri="{FF2B5EF4-FFF2-40B4-BE49-F238E27FC236}">
                <a16:creationId xmlns:a16="http://schemas.microsoft.com/office/drawing/2014/main" id="{DE34486A-B32D-4240-A8DB-4B32B53612D7}"/>
              </a:ext>
            </a:extLst>
          </p:cNvPr>
          <p:cNvSpPr>
            <a:spLocks noGrp="1"/>
          </p:cNvSpPr>
          <p:nvPr>
            <p:ph type="sldNum" sz="quarter" idx="12"/>
          </p:nvPr>
        </p:nvSpPr>
        <p:spPr/>
        <p:txBody>
          <a:bodyPr/>
          <a:lstStyle/>
          <a:p>
            <a:fld id="{9C946053-6AD2-4D6F-B1B2-56B9586BEF99}" type="slidenum">
              <a:rPr lang="fr-FR" smtClean="0"/>
              <a:t>32</a:t>
            </a:fld>
            <a:endParaRPr lang="fr-FR" dirty="0"/>
          </a:p>
        </p:txBody>
      </p:sp>
      <p:sp>
        <p:nvSpPr>
          <p:cNvPr id="3" name="Espace réservé du pied de page 2">
            <a:extLst>
              <a:ext uri="{FF2B5EF4-FFF2-40B4-BE49-F238E27FC236}">
                <a16:creationId xmlns:a16="http://schemas.microsoft.com/office/drawing/2014/main" id="{D0DD4595-7902-40CE-87D8-7201B3B26517}"/>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2819830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7C9EE2-4EEC-445B-8845-0AFD47C319C0}"/>
              </a:ext>
            </a:extLst>
          </p:cNvPr>
          <p:cNvSpPr>
            <a:spLocks noGrp="1"/>
          </p:cNvSpPr>
          <p:nvPr>
            <p:ph type="title"/>
          </p:nvPr>
        </p:nvSpPr>
        <p:spPr>
          <a:xfrm>
            <a:off x="451861" y="688110"/>
            <a:ext cx="3806104" cy="1600200"/>
          </a:xfrm>
        </p:spPr>
        <p:txBody>
          <a:bodyPr>
            <a:normAutofit/>
          </a:bodyPr>
          <a:lstStyle/>
          <a:p>
            <a:pPr algn="ctr"/>
            <a:r>
              <a:rPr lang="fr-FR" sz="4400" b="1" dirty="0"/>
              <a:t>L’Assistant(e) De Vie aux Familles</a:t>
            </a:r>
          </a:p>
        </p:txBody>
      </p:sp>
      <p:sp>
        <p:nvSpPr>
          <p:cNvPr id="4" name="Espace réservé du texte 3">
            <a:extLst>
              <a:ext uri="{FF2B5EF4-FFF2-40B4-BE49-F238E27FC236}">
                <a16:creationId xmlns:a16="http://schemas.microsoft.com/office/drawing/2014/main" id="{3874D77B-4A31-4DB5-82F1-7BD3541682C6}"/>
              </a:ext>
            </a:extLst>
          </p:cNvPr>
          <p:cNvSpPr>
            <a:spLocks noGrp="1"/>
          </p:cNvSpPr>
          <p:nvPr>
            <p:ph type="body" sz="half" idx="2"/>
          </p:nvPr>
        </p:nvSpPr>
        <p:spPr>
          <a:xfrm>
            <a:off x="451861" y="2549237"/>
            <a:ext cx="3806104" cy="1274618"/>
          </a:xfrm>
        </p:spPr>
        <p:txBody>
          <a:bodyPr>
            <a:noAutofit/>
          </a:bodyPr>
          <a:lstStyle/>
          <a:p>
            <a:pPr algn="ctr"/>
            <a:r>
              <a:rPr lang="fr-FR" sz="2600" dirty="0"/>
              <a:t>Exerce trois fonctions :</a:t>
            </a:r>
          </a:p>
          <a:p>
            <a:pPr algn="ctr"/>
            <a:r>
              <a:rPr lang="fr-FR" sz="2600" dirty="0"/>
              <a:t>À domicile ou en structure </a:t>
            </a:r>
          </a:p>
        </p:txBody>
      </p:sp>
      <p:sp>
        <p:nvSpPr>
          <p:cNvPr id="5" name="Rectangle : coins arrondis 4">
            <a:extLst>
              <a:ext uri="{FF2B5EF4-FFF2-40B4-BE49-F238E27FC236}">
                <a16:creationId xmlns:a16="http://schemas.microsoft.com/office/drawing/2014/main" id="{6C9F23C1-3128-41F0-A9B5-216E71B7A446}"/>
              </a:ext>
            </a:extLst>
          </p:cNvPr>
          <p:cNvSpPr/>
          <p:nvPr/>
        </p:nvSpPr>
        <p:spPr>
          <a:xfrm>
            <a:off x="5201660" y="336406"/>
            <a:ext cx="6172200" cy="1951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800" b="1" dirty="0"/>
              <a:t>Relayer les parents de leurs enfants au domicile</a:t>
            </a:r>
            <a:br>
              <a:rPr lang="fr-FR" sz="3800" b="1" dirty="0"/>
            </a:br>
            <a:r>
              <a:rPr lang="fr-FR" sz="3800" b="1" dirty="0"/>
              <a:t>(1 ou plusieurs enfants)</a:t>
            </a:r>
          </a:p>
        </p:txBody>
      </p:sp>
      <p:sp>
        <p:nvSpPr>
          <p:cNvPr id="8" name="Espace réservé du contenu 7">
            <a:extLst>
              <a:ext uri="{FF2B5EF4-FFF2-40B4-BE49-F238E27FC236}">
                <a16:creationId xmlns:a16="http://schemas.microsoft.com/office/drawing/2014/main" id="{7D8ED3CE-C760-4364-A11B-46799E8F0F59}"/>
              </a:ext>
            </a:extLst>
          </p:cNvPr>
          <p:cNvSpPr>
            <a:spLocks noGrp="1"/>
          </p:cNvSpPr>
          <p:nvPr>
            <p:ph idx="1"/>
          </p:nvPr>
        </p:nvSpPr>
        <p:spPr>
          <a:xfrm>
            <a:off x="5201660" y="2724726"/>
            <a:ext cx="6990340" cy="3796867"/>
          </a:xfrm>
        </p:spPr>
        <p:txBody>
          <a:bodyPr>
            <a:normAutofit/>
          </a:bodyPr>
          <a:lstStyle/>
          <a:p>
            <a:r>
              <a:rPr lang="fr-FR" sz="2400" dirty="0"/>
              <a:t>Biberon</a:t>
            </a:r>
          </a:p>
          <a:p>
            <a:r>
              <a:rPr lang="fr-FR" sz="2400" dirty="0"/>
              <a:t>Change (couche)</a:t>
            </a:r>
          </a:p>
          <a:p>
            <a:r>
              <a:rPr lang="fr-FR" sz="2400" dirty="0"/>
              <a:t>Toilette / Bain</a:t>
            </a:r>
          </a:p>
          <a:p>
            <a:r>
              <a:rPr lang="fr-FR" sz="2400" dirty="0"/>
              <a:t>Activité (jeux, sortie, aide aux devoirs)</a:t>
            </a:r>
          </a:p>
          <a:p>
            <a:r>
              <a:rPr lang="fr-FR" sz="2400" dirty="0"/>
              <a:t>Coucher (sieste)</a:t>
            </a:r>
          </a:p>
          <a:p>
            <a:r>
              <a:rPr lang="fr-FR" sz="2400" dirty="0"/>
              <a:t>Préparation des repas + surveillance aux intolérances</a:t>
            </a:r>
          </a:p>
          <a:p>
            <a:r>
              <a:rPr lang="fr-FR" sz="2400" dirty="0"/>
              <a:t>Veiller à l’apprentissage de la propreté</a:t>
            </a:r>
          </a:p>
        </p:txBody>
      </p:sp>
      <p:pic>
        <p:nvPicPr>
          <p:cNvPr id="10242" name="Picture 2" descr="Jolie petite enfant parent aidant avec la pâte à cuisine Photo Stock - Alamy">
            <a:extLst>
              <a:ext uri="{FF2B5EF4-FFF2-40B4-BE49-F238E27FC236}">
                <a16:creationId xmlns:a16="http://schemas.microsoft.com/office/drawing/2014/main" id="{9657FF12-5F2F-4336-B9C7-1DF11BB2B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861" y="3662977"/>
            <a:ext cx="3806104" cy="2789206"/>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e la date 2">
            <a:extLst>
              <a:ext uri="{FF2B5EF4-FFF2-40B4-BE49-F238E27FC236}">
                <a16:creationId xmlns:a16="http://schemas.microsoft.com/office/drawing/2014/main" id="{9A63E16F-9791-4088-A972-77084356B637}"/>
              </a:ext>
            </a:extLst>
          </p:cNvPr>
          <p:cNvSpPr>
            <a:spLocks noGrp="1"/>
          </p:cNvSpPr>
          <p:nvPr>
            <p:ph type="dt" sz="half" idx="10"/>
          </p:nvPr>
        </p:nvSpPr>
        <p:spPr/>
        <p:txBody>
          <a:bodyPr/>
          <a:lstStyle/>
          <a:p>
            <a:fld id="{F22C26A9-0E15-48F0-AF36-238D88AE4AD2}" type="datetime1">
              <a:rPr lang="fr-FR" smtClean="0"/>
              <a:t>04/01/2022</a:t>
            </a:fld>
            <a:endParaRPr lang="fr-FR" dirty="0"/>
          </a:p>
        </p:txBody>
      </p:sp>
      <p:sp>
        <p:nvSpPr>
          <p:cNvPr id="6" name="Espace réservé du numéro de diapositive 5">
            <a:extLst>
              <a:ext uri="{FF2B5EF4-FFF2-40B4-BE49-F238E27FC236}">
                <a16:creationId xmlns:a16="http://schemas.microsoft.com/office/drawing/2014/main" id="{35A1DC29-5865-47AC-B2B3-FAAA81900C3D}"/>
              </a:ext>
            </a:extLst>
          </p:cNvPr>
          <p:cNvSpPr>
            <a:spLocks noGrp="1"/>
          </p:cNvSpPr>
          <p:nvPr>
            <p:ph type="sldNum" sz="quarter" idx="12"/>
          </p:nvPr>
        </p:nvSpPr>
        <p:spPr/>
        <p:txBody>
          <a:bodyPr/>
          <a:lstStyle/>
          <a:p>
            <a:fld id="{9C946053-6AD2-4D6F-B1B2-56B9586BEF99}" type="slidenum">
              <a:rPr lang="fr-FR" smtClean="0"/>
              <a:t>33</a:t>
            </a:fld>
            <a:endParaRPr lang="fr-FR" dirty="0"/>
          </a:p>
        </p:txBody>
      </p:sp>
      <p:sp>
        <p:nvSpPr>
          <p:cNvPr id="7" name="Espace réservé du pied de page 6">
            <a:extLst>
              <a:ext uri="{FF2B5EF4-FFF2-40B4-BE49-F238E27FC236}">
                <a16:creationId xmlns:a16="http://schemas.microsoft.com/office/drawing/2014/main" id="{4971AB83-0463-465D-850C-FFB26FD35FEB}"/>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4278509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chemin : vertical 3">
            <a:extLst>
              <a:ext uri="{FF2B5EF4-FFF2-40B4-BE49-F238E27FC236}">
                <a16:creationId xmlns:a16="http://schemas.microsoft.com/office/drawing/2014/main" id="{37614CE1-071A-422A-A8CE-AF58C48121DB}"/>
              </a:ext>
            </a:extLst>
          </p:cNvPr>
          <p:cNvSpPr/>
          <p:nvPr/>
        </p:nvSpPr>
        <p:spPr>
          <a:xfrm>
            <a:off x="137391" y="433027"/>
            <a:ext cx="11859491" cy="5975638"/>
          </a:xfrm>
          <a:prstGeom prst="verticalScroll">
            <a:avLst/>
          </a:prstGeom>
          <a:ln w="762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a:p>
            <a:pPr algn="ctr"/>
            <a:endParaRPr lang="fr-FR" dirty="0"/>
          </a:p>
          <a:p>
            <a:pPr algn="ctr"/>
            <a:endParaRPr lang="fr-FR" dirty="0"/>
          </a:p>
          <a:p>
            <a:pPr algn="ctr"/>
            <a:endParaRPr lang="fr-FR" sz="2400" b="1" dirty="0"/>
          </a:p>
          <a:p>
            <a:pPr algn="ctr"/>
            <a:r>
              <a:rPr lang="fr-FR" sz="2400" b="1" dirty="0"/>
              <a:t>Médicaments : </a:t>
            </a:r>
          </a:p>
          <a:p>
            <a:pPr algn="ctr"/>
            <a:r>
              <a:rPr lang="fr-FR" sz="2400" dirty="0"/>
              <a:t>Seulement s’ils sont préparés par l’IDE ou le médecin traitant et ne demande pas d’apprentissage comme pour le DID (Diabétique Insulino Dépendant)</a:t>
            </a:r>
          </a:p>
          <a:p>
            <a:pPr algn="ctr"/>
            <a:r>
              <a:rPr lang="fr-FR" sz="2400" b="1" dirty="0"/>
              <a:t>Soins médicaux : </a:t>
            </a:r>
          </a:p>
          <a:p>
            <a:pPr algn="ctr"/>
            <a:r>
              <a:rPr lang="fr-FR" sz="2400" dirty="0"/>
              <a:t>L’acte doit être effectué par un(e) aide soignant(e) ou IDE</a:t>
            </a:r>
          </a:p>
          <a:p>
            <a:pPr algn="ctr"/>
            <a:r>
              <a:rPr lang="fr-FR" sz="2400" b="1" dirty="0"/>
              <a:t>Divulguer les informations personnelles du bénéficiaire</a:t>
            </a:r>
          </a:p>
          <a:p>
            <a:pPr algn="ctr"/>
            <a:r>
              <a:rPr lang="fr-FR" sz="2400" b="1" dirty="0"/>
              <a:t>La maltraitance</a:t>
            </a:r>
          </a:p>
          <a:p>
            <a:pPr algn="ctr"/>
            <a:r>
              <a:rPr lang="fr-FR" sz="2400" b="1" dirty="0"/>
              <a:t>Le non-respect des lieux et de la personne</a:t>
            </a:r>
          </a:p>
          <a:p>
            <a:pPr algn="ctr"/>
            <a:r>
              <a:rPr lang="fr-FR" sz="2400" b="1" dirty="0"/>
              <a:t>Les extravagances </a:t>
            </a:r>
            <a:r>
              <a:rPr lang="fr-FR" sz="2400" dirty="0"/>
              <a:t>(maquillage et habit trop excentrique)</a:t>
            </a:r>
          </a:p>
          <a:p>
            <a:pPr algn="ctr"/>
            <a:r>
              <a:rPr lang="fr-FR" sz="2400" b="1" dirty="0"/>
              <a:t>Négliger la surveillance</a:t>
            </a:r>
            <a:r>
              <a:rPr lang="fr-FR" sz="2400" dirty="0"/>
              <a:t> (adultes ou enfants)</a:t>
            </a:r>
          </a:p>
          <a:p>
            <a:pPr algn="ctr"/>
            <a:r>
              <a:rPr lang="fr-FR" sz="2400" b="1" dirty="0"/>
              <a:t>Notion d’argent : </a:t>
            </a:r>
          </a:p>
          <a:p>
            <a:pPr algn="ctr"/>
            <a:r>
              <a:rPr lang="fr-FR" sz="2400" dirty="0"/>
              <a:t>Pas de carte bleue / pas de chèque / </a:t>
            </a:r>
          </a:p>
          <a:p>
            <a:pPr algn="ctr"/>
            <a:r>
              <a:rPr lang="fr-FR" sz="2400" dirty="0"/>
              <a:t>Accepter les espèces si notifié dans le carnet de liaison avec justificatif d’achat</a:t>
            </a:r>
          </a:p>
          <a:p>
            <a:pPr algn="ctr"/>
            <a:endParaRPr lang="fr-FR" sz="2400" dirty="0"/>
          </a:p>
        </p:txBody>
      </p:sp>
      <p:sp>
        <p:nvSpPr>
          <p:cNvPr id="2" name="Titre 1">
            <a:extLst>
              <a:ext uri="{FF2B5EF4-FFF2-40B4-BE49-F238E27FC236}">
                <a16:creationId xmlns:a16="http://schemas.microsoft.com/office/drawing/2014/main" id="{A358A648-415B-4901-ABFD-8A510342A0F4}"/>
              </a:ext>
            </a:extLst>
          </p:cNvPr>
          <p:cNvSpPr>
            <a:spLocks noGrp="1"/>
          </p:cNvSpPr>
          <p:nvPr>
            <p:ph type="title"/>
          </p:nvPr>
        </p:nvSpPr>
        <p:spPr>
          <a:xfrm>
            <a:off x="838200" y="365126"/>
            <a:ext cx="10515600" cy="929048"/>
          </a:xfrm>
        </p:spPr>
        <p:txBody>
          <a:bodyPr/>
          <a:lstStyle/>
          <a:p>
            <a:pPr algn="ctr"/>
            <a:r>
              <a:rPr lang="fr-FR" b="1" dirty="0"/>
              <a:t>L’Assistant(e) De Vie aux Familles</a:t>
            </a:r>
          </a:p>
        </p:txBody>
      </p:sp>
      <p:sp>
        <p:nvSpPr>
          <p:cNvPr id="3" name="ZoneTexte 2">
            <a:extLst>
              <a:ext uri="{FF2B5EF4-FFF2-40B4-BE49-F238E27FC236}">
                <a16:creationId xmlns:a16="http://schemas.microsoft.com/office/drawing/2014/main" id="{5CB9E98B-6187-4D71-B409-F0E218E8F2DB}"/>
              </a:ext>
            </a:extLst>
          </p:cNvPr>
          <p:cNvSpPr txBox="1"/>
          <p:nvPr/>
        </p:nvSpPr>
        <p:spPr>
          <a:xfrm>
            <a:off x="1149928" y="1436621"/>
            <a:ext cx="3505199" cy="461665"/>
          </a:xfrm>
          <a:prstGeom prst="rect">
            <a:avLst/>
          </a:prstGeom>
          <a:noFill/>
        </p:spPr>
        <p:txBody>
          <a:bodyPr wrap="square" rtlCol="0">
            <a:spAutoFit/>
          </a:bodyPr>
          <a:lstStyle/>
          <a:p>
            <a:r>
              <a:rPr lang="fr-FR" sz="2400" b="1" dirty="0"/>
              <a:t>Les interdictions :</a:t>
            </a:r>
          </a:p>
        </p:txBody>
      </p:sp>
      <p:pic>
        <p:nvPicPr>
          <p:cNvPr id="12290" name="Picture 2" descr="Gifs Attention animes, Images transparentes danger">
            <a:extLst>
              <a:ext uri="{FF2B5EF4-FFF2-40B4-BE49-F238E27FC236}">
                <a16:creationId xmlns:a16="http://schemas.microsoft.com/office/drawing/2014/main" id="{33AE4094-149A-41AE-A615-CD280E689962}"/>
              </a:ext>
            </a:extLst>
          </p:cNvPr>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877455" cy="8774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Gifs Attention animes, Images transparentes danger">
            <a:extLst>
              <a:ext uri="{FF2B5EF4-FFF2-40B4-BE49-F238E27FC236}">
                <a16:creationId xmlns:a16="http://schemas.microsoft.com/office/drawing/2014/main" id="{532E44FF-7660-4875-89A6-C59D3DE74AC6}"/>
              </a:ext>
            </a:extLst>
          </p:cNvPr>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6072" y="5980545"/>
            <a:ext cx="877455" cy="8774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Gifs Attention animes, Images transparentes danger">
            <a:extLst>
              <a:ext uri="{FF2B5EF4-FFF2-40B4-BE49-F238E27FC236}">
                <a16:creationId xmlns:a16="http://schemas.microsoft.com/office/drawing/2014/main" id="{0B65043A-AC42-4B66-8EEA-3459BD78314D}"/>
              </a:ext>
            </a:extLst>
          </p:cNvPr>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6072" y="16308"/>
            <a:ext cx="877455" cy="8774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Gifs Attention animes, Images transparentes danger">
            <a:extLst>
              <a:ext uri="{FF2B5EF4-FFF2-40B4-BE49-F238E27FC236}">
                <a16:creationId xmlns:a16="http://schemas.microsoft.com/office/drawing/2014/main" id="{6AB84D5C-9D91-43D3-98BD-357D15521FC4}"/>
              </a:ext>
            </a:extLst>
          </p:cNvPr>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73" y="5980544"/>
            <a:ext cx="877455" cy="877455"/>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e la date 10">
            <a:extLst>
              <a:ext uri="{FF2B5EF4-FFF2-40B4-BE49-F238E27FC236}">
                <a16:creationId xmlns:a16="http://schemas.microsoft.com/office/drawing/2014/main" id="{B400BA08-A9CD-4E4D-8843-45647E7B95A5}"/>
              </a:ext>
            </a:extLst>
          </p:cNvPr>
          <p:cNvSpPr>
            <a:spLocks noGrp="1"/>
          </p:cNvSpPr>
          <p:nvPr>
            <p:ph type="dt" sz="half" idx="10"/>
          </p:nvPr>
        </p:nvSpPr>
        <p:spPr/>
        <p:txBody>
          <a:bodyPr/>
          <a:lstStyle/>
          <a:p>
            <a:fld id="{79FD2CFF-220B-4573-822F-74889E5EA1E2}" type="datetime1">
              <a:rPr lang="fr-FR" smtClean="0"/>
              <a:t>04/01/2022</a:t>
            </a:fld>
            <a:endParaRPr lang="fr-FR" dirty="0"/>
          </a:p>
        </p:txBody>
      </p:sp>
      <p:sp>
        <p:nvSpPr>
          <p:cNvPr id="12" name="Espace réservé du numéro de diapositive 11">
            <a:extLst>
              <a:ext uri="{FF2B5EF4-FFF2-40B4-BE49-F238E27FC236}">
                <a16:creationId xmlns:a16="http://schemas.microsoft.com/office/drawing/2014/main" id="{452FBB21-306D-44FB-819E-924E6BDB6EBD}"/>
              </a:ext>
            </a:extLst>
          </p:cNvPr>
          <p:cNvSpPr>
            <a:spLocks noGrp="1"/>
          </p:cNvSpPr>
          <p:nvPr>
            <p:ph type="sldNum" sz="quarter" idx="12"/>
          </p:nvPr>
        </p:nvSpPr>
        <p:spPr/>
        <p:txBody>
          <a:bodyPr/>
          <a:lstStyle/>
          <a:p>
            <a:fld id="{9C946053-6AD2-4D6F-B1B2-56B9586BEF99}" type="slidenum">
              <a:rPr lang="fr-FR" smtClean="0"/>
              <a:t>34</a:t>
            </a:fld>
            <a:endParaRPr lang="fr-FR" dirty="0"/>
          </a:p>
        </p:txBody>
      </p:sp>
      <p:sp>
        <p:nvSpPr>
          <p:cNvPr id="6" name="Espace réservé du pied de page 5">
            <a:extLst>
              <a:ext uri="{FF2B5EF4-FFF2-40B4-BE49-F238E27FC236}">
                <a16:creationId xmlns:a16="http://schemas.microsoft.com/office/drawing/2014/main" id="{7A5A4E31-85DB-4901-81B8-158C3AF26A66}"/>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3623588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80AB04-B65A-4D98-A6E5-EC751E6D14D8}"/>
              </a:ext>
            </a:extLst>
          </p:cNvPr>
          <p:cNvSpPr>
            <a:spLocks noGrp="1"/>
          </p:cNvSpPr>
          <p:nvPr>
            <p:ph type="title"/>
          </p:nvPr>
        </p:nvSpPr>
        <p:spPr/>
        <p:txBody>
          <a:bodyPr/>
          <a:lstStyle/>
          <a:p>
            <a:pPr algn="ctr"/>
            <a:r>
              <a:rPr lang="fr-FR" sz="4000" b="1" dirty="0"/>
              <a:t>Débuter une 1ère  intervention </a:t>
            </a:r>
          </a:p>
        </p:txBody>
      </p:sp>
      <p:sp>
        <p:nvSpPr>
          <p:cNvPr id="4" name="Espace réservé du texte 3">
            <a:extLst>
              <a:ext uri="{FF2B5EF4-FFF2-40B4-BE49-F238E27FC236}">
                <a16:creationId xmlns:a16="http://schemas.microsoft.com/office/drawing/2014/main" id="{D25AE987-BCFC-4EB1-A4FB-56B9DA795E11}"/>
              </a:ext>
            </a:extLst>
          </p:cNvPr>
          <p:cNvSpPr>
            <a:spLocks noGrp="1"/>
          </p:cNvSpPr>
          <p:nvPr>
            <p:ph type="body" sz="half" idx="2"/>
          </p:nvPr>
        </p:nvSpPr>
        <p:spPr>
          <a:xfrm>
            <a:off x="839788" y="2632364"/>
            <a:ext cx="3932237" cy="3236624"/>
          </a:xfrm>
        </p:spPr>
        <p:txBody>
          <a:bodyPr>
            <a:normAutofit/>
          </a:bodyPr>
          <a:lstStyle/>
          <a:p>
            <a:pPr algn="ctr"/>
            <a:r>
              <a:rPr lang="fr-FR" sz="2600" dirty="0"/>
              <a:t>La communication :</a:t>
            </a:r>
          </a:p>
        </p:txBody>
      </p:sp>
      <p:pic>
        <p:nvPicPr>
          <p:cNvPr id="4098" name="Picture 2" descr="Avis d'appel à candidature pour le recrutement d'une agence de  communication | Social Watch Bénin">
            <a:extLst>
              <a:ext uri="{FF2B5EF4-FFF2-40B4-BE49-F238E27FC236}">
                <a16:creationId xmlns:a16="http://schemas.microsoft.com/office/drawing/2014/main" id="{52163D6B-B088-423E-A447-DD24ED43E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612" y="3745779"/>
            <a:ext cx="3935413" cy="2614745"/>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numéro de diapositive 2">
            <a:extLst>
              <a:ext uri="{FF2B5EF4-FFF2-40B4-BE49-F238E27FC236}">
                <a16:creationId xmlns:a16="http://schemas.microsoft.com/office/drawing/2014/main" id="{10A18383-0D92-4949-85BB-907265895890}"/>
              </a:ext>
            </a:extLst>
          </p:cNvPr>
          <p:cNvSpPr>
            <a:spLocks noGrp="1"/>
          </p:cNvSpPr>
          <p:nvPr>
            <p:ph type="sldNum" sz="quarter" idx="12"/>
          </p:nvPr>
        </p:nvSpPr>
        <p:spPr>
          <a:xfrm>
            <a:off x="11811525" y="6327416"/>
            <a:ext cx="196699" cy="417811"/>
          </a:xfrm>
        </p:spPr>
        <p:txBody>
          <a:bodyPr/>
          <a:lstStyle/>
          <a:p>
            <a:endParaRPr lang="en-US" dirty="0">
              <a:solidFill>
                <a:schemeClr val="tx1"/>
              </a:solidFill>
            </a:endParaRPr>
          </a:p>
          <a:p>
            <a:fld id="{BC490F8C-3D0D-4DB1-B2BD-1525EA5CE111}" type="slidenum">
              <a:rPr lang="en-US" smtClean="0">
                <a:solidFill>
                  <a:srgbClr val="009999"/>
                </a:solidFill>
              </a:rPr>
              <a:pPr/>
              <a:t>35</a:t>
            </a:fld>
            <a:endParaRPr lang="en-US" dirty="0">
              <a:solidFill>
                <a:srgbClr val="009999"/>
              </a:solidFill>
            </a:endParaRPr>
          </a:p>
        </p:txBody>
      </p:sp>
      <p:sp>
        <p:nvSpPr>
          <p:cNvPr id="9" name="Espace réservé de la date 8">
            <a:extLst>
              <a:ext uri="{FF2B5EF4-FFF2-40B4-BE49-F238E27FC236}">
                <a16:creationId xmlns:a16="http://schemas.microsoft.com/office/drawing/2014/main" id="{263ABEE3-38C1-4E3D-8687-9916CB34B55B}"/>
              </a:ext>
            </a:extLst>
          </p:cNvPr>
          <p:cNvSpPr>
            <a:spLocks noGrp="1"/>
          </p:cNvSpPr>
          <p:nvPr>
            <p:ph type="dt" sz="half" idx="10"/>
          </p:nvPr>
        </p:nvSpPr>
        <p:spPr/>
        <p:txBody>
          <a:bodyPr/>
          <a:lstStyle/>
          <a:p>
            <a:fld id="{728B0553-C135-44B7-B228-2EA28B643958}" type="datetime1">
              <a:rPr lang="fr-FR" smtClean="0"/>
              <a:t>04/01/2022</a:t>
            </a:fld>
            <a:endParaRPr lang="fr-FR" dirty="0"/>
          </a:p>
        </p:txBody>
      </p:sp>
      <p:pic>
        <p:nvPicPr>
          <p:cNvPr id="4102" name="Picture 6" descr="Famille, amour, confiance image stock. Image du assez - 134469103">
            <a:extLst>
              <a:ext uri="{FF2B5EF4-FFF2-40B4-BE49-F238E27FC236}">
                <a16:creationId xmlns:a16="http://schemas.microsoft.com/office/drawing/2014/main" id="{9CF5DE59-5DB6-4154-9277-124FB5F54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553" y="457200"/>
            <a:ext cx="6374972" cy="5873859"/>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pied de page 2">
            <a:extLst>
              <a:ext uri="{FF2B5EF4-FFF2-40B4-BE49-F238E27FC236}">
                <a16:creationId xmlns:a16="http://schemas.microsoft.com/office/drawing/2014/main" id="{72BE1BCD-9791-4947-A0F9-866E53D40FE8}"/>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1936815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D25AE987-BCFC-4EB1-A4FB-56B9DA795E11}"/>
              </a:ext>
            </a:extLst>
          </p:cNvPr>
          <p:cNvSpPr>
            <a:spLocks noGrp="1"/>
          </p:cNvSpPr>
          <p:nvPr>
            <p:ph type="body" sz="half" idx="2"/>
          </p:nvPr>
        </p:nvSpPr>
        <p:spPr>
          <a:xfrm>
            <a:off x="836612" y="796931"/>
            <a:ext cx="3932237" cy="1807724"/>
          </a:xfrm>
        </p:spPr>
        <p:txBody>
          <a:bodyPr>
            <a:normAutofit/>
          </a:bodyPr>
          <a:lstStyle/>
          <a:p>
            <a:pPr algn="ctr"/>
            <a:r>
              <a:rPr lang="fr-FR" sz="4000" b="1" dirty="0">
                <a:latin typeface="+mj-lt"/>
                <a:ea typeface="+mj-ea"/>
                <a:cs typeface="+mj-cs"/>
              </a:rPr>
              <a:t>Quelles sont les bien fait de la communication ?</a:t>
            </a:r>
          </a:p>
        </p:txBody>
      </p:sp>
      <p:pic>
        <p:nvPicPr>
          <p:cNvPr id="4098" name="Picture 2" descr="Avis d'appel à candidature pour le recrutement d'une agence de  communication | Social Watch Bénin">
            <a:extLst>
              <a:ext uri="{FF2B5EF4-FFF2-40B4-BE49-F238E27FC236}">
                <a16:creationId xmlns:a16="http://schemas.microsoft.com/office/drawing/2014/main" id="{52163D6B-B088-423E-A447-DD24ED43E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612" y="3745779"/>
            <a:ext cx="3935413" cy="2614745"/>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numéro de diapositive 2">
            <a:extLst>
              <a:ext uri="{FF2B5EF4-FFF2-40B4-BE49-F238E27FC236}">
                <a16:creationId xmlns:a16="http://schemas.microsoft.com/office/drawing/2014/main" id="{10A18383-0D92-4949-85BB-907265895890}"/>
              </a:ext>
            </a:extLst>
          </p:cNvPr>
          <p:cNvSpPr>
            <a:spLocks noGrp="1"/>
          </p:cNvSpPr>
          <p:nvPr>
            <p:ph type="sldNum" sz="quarter" idx="12"/>
          </p:nvPr>
        </p:nvSpPr>
        <p:spPr>
          <a:xfrm>
            <a:off x="11811525" y="6327416"/>
            <a:ext cx="196699" cy="417811"/>
          </a:xfrm>
        </p:spPr>
        <p:txBody>
          <a:bodyPr/>
          <a:lstStyle/>
          <a:p>
            <a:endParaRPr lang="en-US" dirty="0">
              <a:solidFill>
                <a:schemeClr val="tx1"/>
              </a:solidFill>
            </a:endParaRPr>
          </a:p>
          <a:p>
            <a:fld id="{BC490F8C-3D0D-4DB1-B2BD-1525EA5CE111}" type="slidenum">
              <a:rPr lang="en-US" smtClean="0">
                <a:solidFill>
                  <a:srgbClr val="009999"/>
                </a:solidFill>
              </a:rPr>
              <a:pPr/>
              <a:t>36</a:t>
            </a:fld>
            <a:endParaRPr lang="en-US" dirty="0">
              <a:solidFill>
                <a:srgbClr val="009999"/>
              </a:solidFill>
            </a:endParaRPr>
          </a:p>
        </p:txBody>
      </p:sp>
      <p:sp>
        <p:nvSpPr>
          <p:cNvPr id="9" name="Espace réservé de la date 8">
            <a:extLst>
              <a:ext uri="{FF2B5EF4-FFF2-40B4-BE49-F238E27FC236}">
                <a16:creationId xmlns:a16="http://schemas.microsoft.com/office/drawing/2014/main" id="{263ABEE3-38C1-4E3D-8687-9916CB34B55B}"/>
              </a:ext>
            </a:extLst>
          </p:cNvPr>
          <p:cNvSpPr>
            <a:spLocks noGrp="1"/>
          </p:cNvSpPr>
          <p:nvPr>
            <p:ph type="dt" sz="half" idx="10"/>
          </p:nvPr>
        </p:nvSpPr>
        <p:spPr/>
        <p:txBody>
          <a:bodyPr/>
          <a:lstStyle/>
          <a:p>
            <a:fld id="{4A09E3BD-CBDE-43A8-B2BE-4A936CB9018C}" type="datetime1">
              <a:rPr lang="fr-FR" smtClean="0"/>
              <a:t>04/01/2022</a:t>
            </a:fld>
            <a:endParaRPr lang="fr-FR" dirty="0"/>
          </a:p>
        </p:txBody>
      </p:sp>
      <p:sp>
        <p:nvSpPr>
          <p:cNvPr id="18" name="ZoneTexte 17">
            <a:extLst>
              <a:ext uri="{FF2B5EF4-FFF2-40B4-BE49-F238E27FC236}">
                <a16:creationId xmlns:a16="http://schemas.microsoft.com/office/drawing/2014/main" id="{C2480697-5F1C-4382-BE7D-6B1477F5FD3F}"/>
              </a:ext>
            </a:extLst>
          </p:cNvPr>
          <p:cNvSpPr txBox="1"/>
          <p:nvPr/>
        </p:nvSpPr>
        <p:spPr>
          <a:xfrm flipH="1">
            <a:off x="5438434" y="796931"/>
            <a:ext cx="6256468" cy="5575052"/>
          </a:xfrm>
          <a:prstGeom prst="rect">
            <a:avLst/>
          </a:prstGeom>
          <a:noFill/>
        </p:spPr>
        <p:txBody>
          <a:bodyPr wrap="square" rtlCol="0">
            <a:spAutoFit/>
          </a:bodyPr>
          <a:lstStyle/>
          <a:p>
            <a:pPr algn="just">
              <a:lnSpc>
                <a:spcPct val="150000"/>
              </a:lnSpc>
            </a:pPr>
            <a:r>
              <a:rPr lang="fr-FR" sz="2400" i="1" dirty="0"/>
              <a:t>La </a:t>
            </a:r>
            <a:r>
              <a:rPr lang="fr-FR" sz="2400" b="1" i="1" dirty="0">
                <a:solidFill>
                  <a:srgbClr val="FF0000"/>
                </a:solidFill>
              </a:rPr>
              <a:t>communication verbale : </a:t>
            </a:r>
            <a:r>
              <a:rPr lang="fr-FR" sz="2400" i="1" dirty="0"/>
              <a:t>consiste à établir une relation de confiance, elle permet d’établir le cadre, de mettre en place les règles et les tâches à réaliser au domicile du bénéficiaire. (hygiène, repas, élimination, mobilisation). Entretenir l’environnement et le linge. Cela  permet de recueillir des informations sur ses habitudes de vie et de ses attentes.</a:t>
            </a:r>
          </a:p>
          <a:p>
            <a:pPr algn="just">
              <a:lnSpc>
                <a:spcPct val="150000"/>
              </a:lnSpc>
            </a:pPr>
            <a:r>
              <a:rPr lang="fr-FR" sz="2400" i="1" dirty="0"/>
              <a:t>La communication permet de s’identifier et de faire connaître son employeur. </a:t>
            </a:r>
          </a:p>
        </p:txBody>
      </p:sp>
      <p:sp>
        <p:nvSpPr>
          <p:cNvPr id="6" name="Espace réservé du pied de page 5">
            <a:extLst>
              <a:ext uri="{FF2B5EF4-FFF2-40B4-BE49-F238E27FC236}">
                <a16:creationId xmlns:a16="http://schemas.microsoft.com/office/drawing/2014/main" id="{6ADA927A-024E-4079-B122-E708271D5A6F}"/>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41755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ircle(in)">
                                      <p:cBhvr>
                                        <p:cTn id="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24C55A8-E53D-44EB-B0AD-24109719C83A}"/>
              </a:ext>
            </a:extLst>
          </p:cNvPr>
          <p:cNvSpPr>
            <a:spLocks noGrp="1"/>
          </p:cNvSpPr>
          <p:nvPr>
            <p:ph type="dt" sz="half" idx="10"/>
          </p:nvPr>
        </p:nvSpPr>
        <p:spPr/>
        <p:txBody>
          <a:bodyPr/>
          <a:lstStyle/>
          <a:p>
            <a:fld id="{BF7BA491-A540-4743-8D56-501411044491}" type="datetime1">
              <a:rPr lang="fr-FR" smtClean="0"/>
              <a:t>04/01/2022</a:t>
            </a:fld>
            <a:endParaRPr lang="fr-FR" dirty="0"/>
          </a:p>
        </p:txBody>
      </p:sp>
      <p:sp>
        <p:nvSpPr>
          <p:cNvPr id="3" name="Espace réservé du numéro de diapositive 2">
            <a:extLst>
              <a:ext uri="{FF2B5EF4-FFF2-40B4-BE49-F238E27FC236}">
                <a16:creationId xmlns:a16="http://schemas.microsoft.com/office/drawing/2014/main" id="{D3561514-1455-4A9D-B4F9-9BD00E55685E}"/>
              </a:ext>
            </a:extLst>
          </p:cNvPr>
          <p:cNvSpPr>
            <a:spLocks noGrp="1"/>
          </p:cNvSpPr>
          <p:nvPr>
            <p:ph type="sldNum" sz="quarter" idx="12"/>
          </p:nvPr>
        </p:nvSpPr>
        <p:spPr/>
        <p:txBody>
          <a:bodyPr/>
          <a:lstStyle/>
          <a:p>
            <a:fld id="{9C946053-6AD2-4D6F-B1B2-56B9586BEF99}" type="slidenum">
              <a:rPr lang="fr-FR" smtClean="0"/>
              <a:t>37</a:t>
            </a:fld>
            <a:endParaRPr lang="fr-FR" dirty="0"/>
          </a:p>
        </p:txBody>
      </p:sp>
      <p:sp>
        <p:nvSpPr>
          <p:cNvPr id="4" name="Titre 1">
            <a:extLst>
              <a:ext uri="{FF2B5EF4-FFF2-40B4-BE49-F238E27FC236}">
                <a16:creationId xmlns:a16="http://schemas.microsoft.com/office/drawing/2014/main" id="{758977A9-1BDB-489C-83B1-1809706D7598}"/>
              </a:ext>
            </a:extLst>
          </p:cNvPr>
          <p:cNvSpPr txBox="1">
            <a:spLocks/>
          </p:cNvSpPr>
          <p:nvPr/>
        </p:nvSpPr>
        <p:spPr>
          <a:xfrm>
            <a:off x="838200" y="365126"/>
            <a:ext cx="10515600" cy="11197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L’Assistant(e) De Vie aux Familles</a:t>
            </a:r>
          </a:p>
        </p:txBody>
      </p:sp>
      <p:sp>
        <p:nvSpPr>
          <p:cNvPr id="6" name="ZoneTexte 5">
            <a:extLst>
              <a:ext uri="{FF2B5EF4-FFF2-40B4-BE49-F238E27FC236}">
                <a16:creationId xmlns:a16="http://schemas.microsoft.com/office/drawing/2014/main" id="{575957B7-BAE8-4FD1-B67C-E05ED5DB501F}"/>
              </a:ext>
            </a:extLst>
          </p:cNvPr>
          <p:cNvSpPr txBox="1"/>
          <p:nvPr/>
        </p:nvSpPr>
        <p:spPr>
          <a:xfrm>
            <a:off x="838201" y="1348509"/>
            <a:ext cx="10515600" cy="1200329"/>
          </a:xfrm>
          <a:prstGeom prst="rect">
            <a:avLst/>
          </a:prstGeom>
          <a:noFill/>
        </p:spPr>
        <p:txBody>
          <a:bodyPr wrap="square" rtlCol="0">
            <a:spAutoFit/>
          </a:bodyPr>
          <a:lstStyle/>
          <a:p>
            <a:pPr algn="just"/>
            <a:r>
              <a:rPr lang="fr-FR" sz="2400" dirty="0"/>
              <a:t>Communiquer c’est transmettre un message, pour ce faire, il faut identifier un émetteur, celui qui transmettra le message au récepteur, celui qui percevra le message et le message est ainsi véhiculé,</a:t>
            </a:r>
          </a:p>
        </p:txBody>
      </p:sp>
      <p:pic>
        <p:nvPicPr>
          <p:cNvPr id="7170" name="Picture 2" descr="Récepteur (communication) — Wikipédia">
            <a:extLst>
              <a:ext uri="{FF2B5EF4-FFF2-40B4-BE49-F238E27FC236}">
                <a16:creationId xmlns:a16="http://schemas.microsoft.com/office/drawing/2014/main" id="{083E7616-C5BF-4319-99D7-18CD96E0E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51185"/>
            <a:ext cx="10515600" cy="132397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32ACEF52-CF27-41CE-9E2E-6E4EE6217928}"/>
              </a:ext>
            </a:extLst>
          </p:cNvPr>
          <p:cNvSpPr txBox="1"/>
          <p:nvPr/>
        </p:nvSpPr>
        <p:spPr>
          <a:xfrm>
            <a:off x="3195783" y="3549274"/>
            <a:ext cx="5414817" cy="461665"/>
          </a:xfrm>
          <a:prstGeom prst="rect">
            <a:avLst/>
          </a:prstGeom>
          <a:noFill/>
        </p:spPr>
        <p:txBody>
          <a:bodyPr wrap="square" rtlCol="0">
            <a:spAutoFit/>
          </a:bodyPr>
          <a:lstStyle/>
          <a:p>
            <a:pPr algn="ctr"/>
            <a:r>
              <a:rPr lang="fr-FR" sz="2400" b="1" dirty="0"/>
              <a:t>Le message peut être verbal ou écrit</a:t>
            </a:r>
          </a:p>
        </p:txBody>
      </p:sp>
      <p:sp>
        <p:nvSpPr>
          <p:cNvPr id="10" name="Parenthèse ouvrante 9">
            <a:extLst>
              <a:ext uri="{FF2B5EF4-FFF2-40B4-BE49-F238E27FC236}">
                <a16:creationId xmlns:a16="http://schemas.microsoft.com/office/drawing/2014/main" id="{2E3421CA-9BAA-4660-A092-6326B231A6DE}"/>
              </a:ext>
            </a:extLst>
          </p:cNvPr>
          <p:cNvSpPr/>
          <p:nvPr/>
        </p:nvSpPr>
        <p:spPr>
          <a:xfrm rot="16200000">
            <a:off x="5493588" y="976621"/>
            <a:ext cx="782262" cy="5414815"/>
          </a:xfrm>
          <a:prstGeom prst="leftBracket">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fr-FR" dirty="0"/>
          </a:p>
        </p:txBody>
      </p:sp>
      <p:sp>
        <p:nvSpPr>
          <p:cNvPr id="11" name="ZoneTexte 10">
            <a:extLst>
              <a:ext uri="{FF2B5EF4-FFF2-40B4-BE49-F238E27FC236}">
                <a16:creationId xmlns:a16="http://schemas.microsoft.com/office/drawing/2014/main" id="{B9DF4EE2-9D1A-4E4D-A41A-502CEA035968}"/>
              </a:ext>
            </a:extLst>
          </p:cNvPr>
          <p:cNvSpPr txBox="1"/>
          <p:nvPr/>
        </p:nvSpPr>
        <p:spPr>
          <a:xfrm>
            <a:off x="838200" y="4623504"/>
            <a:ext cx="10515600" cy="1569660"/>
          </a:xfrm>
          <a:prstGeom prst="rect">
            <a:avLst/>
          </a:prstGeom>
          <a:noFill/>
        </p:spPr>
        <p:txBody>
          <a:bodyPr wrap="square" rtlCol="0">
            <a:spAutoFit/>
          </a:bodyPr>
          <a:lstStyle/>
          <a:p>
            <a:pPr algn="just"/>
            <a:r>
              <a:rPr lang="fr-FR" sz="2400" dirty="0"/>
              <a:t>L’assistant(e) De Vie aux Familles est amené à émettre des transmissions de données, d’infos entre différents interlocuteurs, pour lui permettre la continuité de la bonne prise en charge et de recueillir les informations nécessaires lors de son intervention chez le bénéficiaire. </a:t>
            </a:r>
          </a:p>
        </p:txBody>
      </p:sp>
      <p:sp>
        <p:nvSpPr>
          <p:cNvPr id="13" name="Espace réservé du pied de page 12">
            <a:extLst>
              <a:ext uri="{FF2B5EF4-FFF2-40B4-BE49-F238E27FC236}">
                <a16:creationId xmlns:a16="http://schemas.microsoft.com/office/drawing/2014/main" id="{A099159C-1EE3-449B-ABF6-11F845499DFE}"/>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887228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F246BD-6961-4FA1-A072-FF47D5AB7650}"/>
              </a:ext>
            </a:extLst>
          </p:cNvPr>
          <p:cNvSpPr>
            <a:spLocks noGrp="1"/>
          </p:cNvSpPr>
          <p:nvPr>
            <p:ph type="title"/>
          </p:nvPr>
        </p:nvSpPr>
        <p:spPr/>
        <p:txBody>
          <a:bodyPr/>
          <a:lstStyle/>
          <a:p>
            <a:pPr algn="ctr"/>
            <a:r>
              <a:rPr lang="fr-FR" sz="4000" b="1" dirty="0"/>
              <a:t>L’Assistant De Vie aux Familles</a:t>
            </a:r>
          </a:p>
        </p:txBody>
      </p:sp>
      <p:sp>
        <p:nvSpPr>
          <p:cNvPr id="3" name="Espace réservé du contenu 2">
            <a:extLst>
              <a:ext uri="{FF2B5EF4-FFF2-40B4-BE49-F238E27FC236}">
                <a16:creationId xmlns:a16="http://schemas.microsoft.com/office/drawing/2014/main" id="{9314B3C4-6221-49FC-928B-4E4423B9EF8C}"/>
              </a:ext>
            </a:extLst>
          </p:cNvPr>
          <p:cNvSpPr>
            <a:spLocks noGrp="1"/>
          </p:cNvSpPr>
          <p:nvPr>
            <p:ph idx="1"/>
          </p:nvPr>
        </p:nvSpPr>
        <p:spPr>
          <a:xfrm>
            <a:off x="4768849" y="987425"/>
            <a:ext cx="7072169" cy="4873625"/>
          </a:xfrm>
        </p:spPr>
        <p:txBody>
          <a:bodyPr/>
          <a:lstStyle/>
          <a:p>
            <a:r>
              <a:rPr lang="fr-FR" sz="3600" dirty="0"/>
              <a:t>Pourquoi ?</a:t>
            </a:r>
          </a:p>
          <a:p>
            <a:pPr marL="457200" indent="-457200">
              <a:buFont typeface="+mj-lt"/>
              <a:buAutoNum type="alphaLcPeriod"/>
            </a:pPr>
            <a:r>
              <a:rPr lang="fr-FR" sz="2800" b="1" u="sng" dirty="0">
                <a:effectLst>
                  <a:outerShdw blurRad="38100" dist="38100" dir="2700000" algn="tl">
                    <a:srgbClr val="000000">
                      <a:alpha val="43137"/>
                    </a:srgbClr>
                  </a:outerShdw>
                </a:effectLst>
              </a:rPr>
              <a:t>Se présenter : Phase en plusieurs étapes.</a:t>
            </a:r>
          </a:p>
          <a:p>
            <a:pPr marL="0" indent="0">
              <a:buNone/>
            </a:pPr>
            <a:endParaRPr lang="fr-FR" sz="2400" dirty="0"/>
          </a:p>
          <a:p>
            <a:r>
              <a:rPr lang="fr-FR" sz="2400" dirty="0"/>
              <a:t>Décliner son identité ;</a:t>
            </a:r>
          </a:p>
          <a:p>
            <a:r>
              <a:rPr lang="fr-FR" sz="2400" dirty="0"/>
              <a:t>Citer le nom de l’association pour laquelle l’ADVF travaille ;</a:t>
            </a:r>
          </a:p>
          <a:p>
            <a:r>
              <a:rPr lang="fr-FR" sz="2400" dirty="0"/>
              <a:t>Rappeler le temps de la présence au domicile de la personne ;</a:t>
            </a:r>
          </a:p>
          <a:p>
            <a:r>
              <a:rPr lang="fr-FR" sz="2400" dirty="0"/>
              <a:t>Demandé l’endroit où il est possible de ranger ses effets personnels et de se changer ;</a:t>
            </a:r>
          </a:p>
          <a:p>
            <a:r>
              <a:rPr lang="fr-FR" sz="2400" dirty="0"/>
              <a:t>Identifier les lieux, les équipements et les produits.</a:t>
            </a:r>
          </a:p>
        </p:txBody>
      </p:sp>
      <p:sp>
        <p:nvSpPr>
          <p:cNvPr id="4" name="Espace réservé du texte 3">
            <a:extLst>
              <a:ext uri="{FF2B5EF4-FFF2-40B4-BE49-F238E27FC236}">
                <a16:creationId xmlns:a16="http://schemas.microsoft.com/office/drawing/2014/main" id="{45306491-2527-49B3-873A-5CB3B199A1EC}"/>
              </a:ext>
            </a:extLst>
          </p:cNvPr>
          <p:cNvSpPr>
            <a:spLocks noGrp="1"/>
          </p:cNvSpPr>
          <p:nvPr>
            <p:ph type="body" sz="half" idx="2"/>
          </p:nvPr>
        </p:nvSpPr>
        <p:spPr>
          <a:xfrm>
            <a:off x="836612" y="2189018"/>
            <a:ext cx="3932237" cy="4064000"/>
          </a:xfrm>
        </p:spPr>
        <p:txBody>
          <a:bodyPr>
            <a:normAutofit/>
          </a:bodyPr>
          <a:lstStyle/>
          <a:p>
            <a:r>
              <a:rPr lang="fr-FR" sz="2400" b="1" dirty="0"/>
              <a:t>Nous lui suggérons d’utiliser la méthode : QQQOCP</a:t>
            </a:r>
          </a:p>
          <a:p>
            <a:endParaRPr lang="fr-FR" dirty="0"/>
          </a:p>
          <a:p>
            <a:pPr marL="571500" indent="-571500">
              <a:buFont typeface="Wingdings" panose="05000000000000000000" pitchFamily="2" charset="2"/>
              <a:buChar char="Ø"/>
            </a:pPr>
            <a:r>
              <a:rPr lang="fr-FR" sz="2400" dirty="0"/>
              <a:t>Quoi ?</a:t>
            </a:r>
          </a:p>
          <a:p>
            <a:pPr marL="571500" indent="-571500">
              <a:buFont typeface="Wingdings" panose="05000000000000000000" pitchFamily="2" charset="2"/>
              <a:buChar char="Ø"/>
            </a:pPr>
            <a:r>
              <a:rPr lang="fr-FR" sz="2400" dirty="0"/>
              <a:t>Qui ?</a:t>
            </a:r>
          </a:p>
          <a:p>
            <a:pPr marL="571500" indent="-571500">
              <a:buFont typeface="Wingdings" panose="05000000000000000000" pitchFamily="2" charset="2"/>
              <a:buChar char="Ø"/>
            </a:pPr>
            <a:r>
              <a:rPr lang="fr-FR" sz="2400" dirty="0"/>
              <a:t>Quand ?</a:t>
            </a:r>
          </a:p>
          <a:p>
            <a:pPr marL="571500" indent="-571500">
              <a:buFont typeface="Wingdings" panose="05000000000000000000" pitchFamily="2" charset="2"/>
              <a:buChar char="Ø"/>
            </a:pPr>
            <a:r>
              <a:rPr lang="fr-FR" sz="2400" dirty="0"/>
              <a:t>Où ?</a:t>
            </a:r>
          </a:p>
          <a:p>
            <a:pPr marL="571500" indent="-571500">
              <a:buFont typeface="Wingdings" panose="05000000000000000000" pitchFamily="2" charset="2"/>
              <a:buChar char="Ø"/>
            </a:pPr>
            <a:r>
              <a:rPr lang="fr-FR" sz="2400" dirty="0"/>
              <a:t>Comment ?</a:t>
            </a:r>
          </a:p>
          <a:p>
            <a:pPr marL="571500" indent="-571500">
              <a:buFont typeface="Wingdings" panose="05000000000000000000" pitchFamily="2" charset="2"/>
              <a:buChar char="Ø"/>
            </a:pPr>
            <a:r>
              <a:rPr lang="fr-FR" sz="2400" b="1" dirty="0"/>
              <a:t>Pourquoi ?</a:t>
            </a:r>
            <a:endParaRPr lang="fr-FR" sz="2600" b="1" dirty="0"/>
          </a:p>
        </p:txBody>
      </p:sp>
      <p:sp>
        <p:nvSpPr>
          <p:cNvPr id="5" name="Espace réservé de la date 4">
            <a:extLst>
              <a:ext uri="{FF2B5EF4-FFF2-40B4-BE49-F238E27FC236}">
                <a16:creationId xmlns:a16="http://schemas.microsoft.com/office/drawing/2014/main" id="{6740E093-D9B9-4A5E-AE17-10B8762D4E1A}"/>
              </a:ext>
            </a:extLst>
          </p:cNvPr>
          <p:cNvSpPr>
            <a:spLocks noGrp="1"/>
          </p:cNvSpPr>
          <p:nvPr>
            <p:ph type="dt" sz="half" idx="10"/>
          </p:nvPr>
        </p:nvSpPr>
        <p:spPr/>
        <p:txBody>
          <a:bodyPr/>
          <a:lstStyle/>
          <a:p>
            <a:fld id="{F0155EBB-EE94-4553-B06D-D0B3791EB291}" type="datetime1">
              <a:rPr lang="fr-FR" smtClean="0"/>
              <a:t>04/01/2022</a:t>
            </a:fld>
            <a:endParaRPr lang="fr-FR" dirty="0"/>
          </a:p>
        </p:txBody>
      </p:sp>
      <p:sp>
        <p:nvSpPr>
          <p:cNvPr id="6" name="Espace réservé du numéro de diapositive 5">
            <a:extLst>
              <a:ext uri="{FF2B5EF4-FFF2-40B4-BE49-F238E27FC236}">
                <a16:creationId xmlns:a16="http://schemas.microsoft.com/office/drawing/2014/main" id="{D052FAFD-01C6-48BA-9576-B81709678A5B}"/>
              </a:ext>
            </a:extLst>
          </p:cNvPr>
          <p:cNvSpPr>
            <a:spLocks noGrp="1"/>
          </p:cNvSpPr>
          <p:nvPr>
            <p:ph type="sldNum" sz="quarter" idx="12"/>
          </p:nvPr>
        </p:nvSpPr>
        <p:spPr/>
        <p:txBody>
          <a:bodyPr/>
          <a:lstStyle/>
          <a:p>
            <a:fld id="{9C946053-6AD2-4D6F-B1B2-56B9586BEF99}" type="slidenum">
              <a:rPr lang="fr-FR" smtClean="0"/>
              <a:t>38</a:t>
            </a:fld>
            <a:endParaRPr lang="fr-FR" dirty="0"/>
          </a:p>
        </p:txBody>
      </p:sp>
      <p:sp>
        <p:nvSpPr>
          <p:cNvPr id="7" name="Espace réservé du pied de page 6">
            <a:extLst>
              <a:ext uri="{FF2B5EF4-FFF2-40B4-BE49-F238E27FC236}">
                <a16:creationId xmlns:a16="http://schemas.microsoft.com/office/drawing/2014/main" id="{A6D42A79-530B-4292-963A-C4EAA094E2CD}"/>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30668455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circle(in)">
                                      <p:cBhvr>
                                        <p:cTn id="31" dur="20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circle(in)">
                                      <p:cBhvr>
                                        <p:cTn id="36" dur="2000"/>
                                        <p:tgtEl>
                                          <p:spTgt spid="3">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circle(in)">
                                      <p:cBhvr>
                                        <p:cTn id="41" dur="2000"/>
                                        <p:tgtEl>
                                          <p:spTgt spid="3">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Effect transition="in" filter="circle(in)">
                                      <p:cBhvr>
                                        <p:cTn id="46" dur="2000"/>
                                        <p:tgtEl>
                                          <p:spTgt spid="3">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animEffect transition="in" filter="circle(in)">
                                      <p:cBhvr>
                                        <p:cTn id="51" dur="2000"/>
                                        <p:tgtEl>
                                          <p:spTgt spid="3">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circle(in)">
                                      <p:cBhvr>
                                        <p:cTn id="56" dur="2000"/>
                                        <p:tgtEl>
                                          <p:spTgt spid="3">
                                            <p:txEl>
                                              <p:pRg st="6" end="6"/>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Effect transition="in" filter="circle(in)">
                                      <p:cBhvr>
                                        <p:cTn id="61"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avoir-être et savoir-faire, les atouts complémentaires de l'ingénieur">
            <a:extLst>
              <a:ext uri="{FF2B5EF4-FFF2-40B4-BE49-F238E27FC236}">
                <a16:creationId xmlns:a16="http://schemas.microsoft.com/office/drawing/2014/main" id="{47AAB6AA-897A-4665-9940-C54FA843E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180" y="1820069"/>
            <a:ext cx="4382371" cy="438237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928908B0-EC52-4BA7-A5FA-D422E6152BD5}"/>
              </a:ext>
            </a:extLst>
          </p:cNvPr>
          <p:cNvSpPr>
            <a:spLocks noGrp="1"/>
          </p:cNvSpPr>
          <p:nvPr>
            <p:ph type="title"/>
          </p:nvPr>
        </p:nvSpPr>
        <p:spPr/>
        <p:txBody>
          <a:bodyPr/>
          <a:lstStyle/>
          <a:p>
            <a:pPr algn="ctr"/>
            <a:r>
              <a:rPr lang="fr-FR" sz="4000" b="1" dirty="0"/>
              <a:t>L’Assistant De Vie aux Familles</a:t>
            </a:r>
          </a:p>
        </p:txBody>
      </p:sp>
      <p:sp>
        <p:nvSpPr>
          <p:cNvPr id="3" name="Espace réservé du contenu 2">
            <a:extLst>
              <a:ext uri="{FF2B5EF4-FFF2-40B4-BE49-F238E27FC236}">
                <a16:creationId xmlns:a16="http://schemas.microsoft.com/office/drawing/2014/main" id="{5FB0C328-7132-41FD-8321-925AB4186242}"/>
              </a:ext>
            </a:extLst>
          </p:cNvPr>
          <p:cNvSpPr>
            <a:spLocks noGrp="1"/>
          </p:cNvSpPr>
          <p:nvPr>
            <p:ph idx="1"/>
          </p:nvPr>
        </p:nvSpPr>
        <p:spPr/>
        <p:txBody>
          <a:bodyPr/>
          <a:lstStyle/>
          <a:p>
            <a:r>
              <a:rPr lang="fr-FR" sz="2800" b="1" u="sng" dirty="0"/>
              <a:t>Avec les aptitudes :</a:t>
            </a:r>
          </a:p>
          <a:p>
            <a:endParaRPr lang="fr-FR" sz="1000" b="1" u="sng" dirty="0"/>
          </a:p>
          <a:p>
            <a:r>
              <a:rPr lang="fr-FR" sz="2400" dirty="0"/>
              <a:t>Souriant(e)</a:t>
            </a:r>
          </a:p>
          <a:p>
            <a:r>
              <a:rPr lang="fr-FR" sz="2400" dirty="0"/>
              <a:t>Agréable</a:t>
            </a:r>
          </a:p>
          <a:p>
            <a:r>
              <a:rPr lang="fr-FR" sz="2400" dirty="0"/>
              <a:t>Patient(e)</a:t>
            </a:r>
          </a:p>
          <a:p>
            <a:r>
              <a:rPr lang="fr-FR" sz="2400" dirty="0"/>
              <a:t>Explicatif(ve)</a:t>
            </a:r>
          </a:p>
          <a:p>
            <a:r>
              <a:rPr lang="fr-FR" sz="2400" dirty="0"/>
              <a:t>Rassurant(e)</a:t>
            </a:r>
          </a:p>
          <a:p>
            <a:pPr marL="0" indent="0">
              <a:buNone/>
            </a:pPr>
            <a:endParaRPr lang="fr-FR" dirty="0"/>
          </a:p>
        </p:txBody>
      </p:sp>
      <p:sp>
        <p:nvSpPr>
          <p:cNvPr id="4" name="Espace réservé du texte 3">
            <a:extLst>
              <a:ext uri="{FF2B5EF4-FFF2-40B4-BE49-F238E27FC236}">
                <a16:creationId xmlns:a16="http://schemas.microsoft.com/office/drawing/2014/main" id="{4D516E6C-0D04-40D0-9234-6AFAD0B46875}"/>
              </a:ext>
            </a:extLst>
          </p:cNvPr>
          <p:cNvSpPr>
            <a:spLocks noGrp="1"/>
          </p:cNvSpPr>
          <p:nvPr>
            <p:ph type="body" sz="half" idx="2"/>
          </p:nvPr>
        </p:nvSpPr>
        <p:spPr/>
        <p:txBody>
          <a:bodyPr>
            <a:normAutofit/>
          </a:bodyPr>
          <a:lstStyle/>
          <a:p>
            <a:pPr algn="ctr"/>
            <a:endParaRPr lang="fr-FR" sz="2800" b="1" dirty="0"/>
          </a:p>
          <a:p>
            <a:pPr algn="ctr"/>
            <a:r>
              <a:rPr lang="fr-FR" sz="2800" b="1" dirty="0"/>
              <a:t>La phase d’accueil :</a:t>
            </a:r>
          </a:p>
          <a:p>
            <a:pPr algn="ctr"/>
            <a:endParaRPr lang="fr-FR" sz="2800" b="1" dirty="0"/>
          </a:p>
          <a:p>
            <a:pPr algn="ctr"/>
            <a:r>
              <a:rPr lang="fr-FR" sz="2800" b="1" dirty="0"/>
              <a:t>Comment se présenter la première fois au domicile d’un bénéficiaire ?</a:t>
            </a:r>
          </a:p>
          <a:p>
            <a:pPr algn="ctr"/>
            <a:endParaRPr lang="fr-FR" sz="2800" b="1" dirty="0"/>
          </a:p>
          <a:p>
            <a:pPr algn="ctr"/>
            <a:endParaRPr lang="fr-FR" sz="2800" b="1" dirty="0"/>
          </a:p>
        </p:txBody>
      </p:sp>
      <p:sp>
        <p:nvSpPr>
          <p:cNvPr id="5" name="Espace réservé de la date 4">
            <a:extLst>
              <a:ext uri="{FF2B5EF4-FFF2-40B4-BE49-F238E27FC236}">
                <a16:creationId xmlns:a16="http://schemas.microsoft.com/office/drawing/2014/main" id="{B6E2D444-7AB5-4B00-92C6-6E607D415380}"/>
              </a:ext>
            </a:extLst>
          </p:cNvPr>
          <p:cNvSpPr>
            <a:spLocks noGrp="1"/>
          </p:cNvSpPr>
          <p:nvPr>
            <p:ph type="dt" sz="half" idx="10"/>
          </p:nvPr>
        </p:nvSpPr>
        <p:spPr/>
        <p:txBody>
          <a:bodyPr/>
          <a:lstStyle/>
          <a:p>
            <a:fld id="{8D615D53-AB49-49E2-827B-C06B4CFDF0F5}" type="datetime1">
              <a:rPr lang="fr-FR" smtClean="0"/>
              <a:t>04/01/2022</a:t>
            </a:fld>
            <a:endParaRPr lang="fr-FR" dirty="0"/>
          </a:p>
        </p:txBody>
      </p:sp>
      <p:sp>
        <p:nvSpPr>
          <p:cNvPr id="6" name="Espace réservé du pied de page 5">
            <a:extLst>
              <a:ext uri="{FF2B5EF4-FFF2-40B4-BE49-F238E27FC236}">
                <a16:creationId xmlns:a16="http://schemas.microsoft.com/office/drawing/2014/main" id="{FAA6DB89-F8D9-4744-9E01-39A98DE58463}"/>
              </a:ext>
            </a:extLst>
          </p:cNvPr>
          <p:cNvSpPr>
            <a:spLocks noGrp="1"/>
          </p:cNvSpPr>
          <p:nvPr>
            <p:ph type="ftr" sz="quarter" idx="11"/>
          </p:nvPr>
        </p:nvSpPr>
        <p:spPr/>
        <p:txBody>
          <a:bodyPr/>
          <a:lstStyle/>
          <a:p>
            <a:r>
              <a:rPr lang="fr-FR" dirty="0"/>
              <a:t>La communication</a:t>
            </a:r>
          </a:p>
        </p:txBody>
      </p:sp>
      <p:sp>
        <p:nvSpPr>
          <p:cNvPr id="7" name="Espace réservé du numéro de diapositive 6">
            <a:extLst>
              <a:ext uri="{FF2B5EF4-FFF2-40B4-BE49-F238E27FC236}">
                <a16:creationId xmlns:a16="http://schemas.microsoft.com/office/drawing/2014/main" id="{59BD3BA5-75E4-4A9B-9590-3DF65D307340}"/>
              </a:ext>
            </a:extLst>
          </p:cNvPr>
          <p:cNvSpPr>
            <a:spLocks noGrp="1"/>
          </p:cNvSpPr>
          <p:nvPr>
            <p:ph type="sldNum" sz="quarter" idx="12"/>
          </p:nvPr>
        </p:nvSpPr>
        <p:spPr/>
        <p:txBody>
          <a:bodyPr/>
          <a:lstStyle/>
          <a:p>
            <a:fld id="{9C946053-6AD2-4D6F-B1B2-56B9586BEF99}" type="slidenum">
              <a:rPr lang="fr-FR" smtClean="0"/>
              <a:t>39</a:t>
            </a:fld>
            <a:endParaRPr lang="fr-FR" dirty="0"/>
          </a:p>
        </p:txBody>
      </p:sp>
    </p:spTree>
    <p:extLst>
      <p:ext uri="{BB962C8B-B14F-4D97-AF65-F5344CB8AC3E}">
        <p14:creationId xmlns:p14="http://schemas.microsoft.com/office/powerpoint/2010/main" val="4073287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48B1160-819D-4CC3-A09C-A3ED0873EF4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581400" y="1425198"/>
            <a:ext cx="3872345" cy="2162059"/>
          </a:xfrm>
          <a:prstGeom prst="rect">
            <a:avLst/>
          </a:prstGeom>
        </p:spPr>
      </p:pic>
      <p:sp>
        <p:nvSpPr>
          <p:cNvPr id="8" name="ZoneTexte 7">
            <a:extLst>
              <a:ext uri="{FF2B5EF4-FFF2-40B4-BE49-F238E27FC236}">
                <a16:creationId xmlns:a16="http://schemas.microsoft.com/office/drawing/2014/main" id="{5266BED6-2EC9-4CAD-928F-0EA763297327}"/>
              </a:ext>
            </a:extLst>
          </p:cNvPr>
          <p:cNvSpPr txBox="1"/>
          <p:nvPr/>
        </p:nvSpPr>
        <p:spPr>
          <a:xfrm>
            <a:off x="3581400" y="3677271"/>
            <a:ext cx="4529282" cy="230832"/>
          </a:xfrm>
          <a:prstGeom prst="rect">
            <a:avLst/>
          </a:prstGeom>
          <a:noFill/>
        </p:spPr>
        <p:txBody>
          <a:bodyPr wrap="square" rtlCol="0">
            <a:spAutoFit/>
          </a:bodyPr>
          <a:lstStyle/>
          <a:p>
            <a:r>
              <a:rPr lang="fr-FR" sz="900" dirty="0">
                <a:hlinkClick r:id="rId3" tooltip="http://laclassedefabienne.blogspot.com/2014/08/histoire-de-famille.html"/>
              </a:rPr>
              <a:t>Cette photo</a:t>
            </a:r>
            <a:r>
              <a:rPr lang="fr-FR" sz="900" dirty="0"/>
              <a:t> par Auteur inconnu est soumise à la licence </a:t>
            </a:r>
            <a:r>
              <a:rPr lang="fr-FR" sz="900" dirty="0">
                <a:hlinkClick r:id="rId4" tooltip="https://creativecommons.org/licenses/by-nc-nd/3.0/"/>
              </a:rPr>
              <a:t>CC BY-NC-ND</a:t>
            </a:r>
            <a:endParaRPr lang="fr-FR" sz="900" dirty="0"/>
          </a:p>
        </p:txBody>
      </p:sp>
      <p:sp>
        <p:nvSpPr>
          <p:cNvPr id="2" name="Titre 1">
            <a:extLst>
              <a:ext uri="{FF2B5EF4-FFF2-40B4-BE49-F238E27FC236}">
                <a16:creationId xmlns:a16="http://schemas.microsoft.com/office/drawing/2014/main" id="{A358A648-415B-4901-ABFD-8A510342A0F4}"/>
              </a:ext>
            </a:extLst>
          </p:cNvPr>
          <p:cNvSpPr>
            <a:spLocks noGrp="1"/>
          </p:cNvSpPr>
          <p:nvPr>
            <p:ph type="title"/>
          </p:nvPr>
        </p:nvSpPr>
        <p:spPr/>
        <p:txBody>
          <a:bodyPr/>
          <a:lstStyle/>
          <a:p>
            <a:pPr algn="ctr"/>
            <a:r>
              <a:rPr lang="fr-FR" b="1" dirty="0"/>
              <a:t>L’Assistant(e) De Vie aux Familles</a:t>
            </a:r>
          </a:p>
        </p:txBody>
      </p:sp>
      <p:sp>
        <p:nvSpPr>
          <p:cNvPr id="3" name="Rectangle : coins arrondis 2">
            <a:extLst>
              <a:ext uri="{FF2B5EF4-FFF2-40B4-BE49-F238E27FC236}">
                <a16:creationId xmlns:a16="http://schemas.microsoft.com/office/drawing/2014/main" id="{2BD5FE23-48CD-4994-ABD8-4769368C1418}"/>
              </a:ext>
            </a:extLst>
          </p:cNvPr>
          <p:cNvSpPr/>
          <p:nvPr/>
        </p:nvSpPr>
        <p:spPr>
          <a:xfrm>
            <a:off x="838200" y="3908103"/>
            <a:ext cx="10515600" cy="2448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spcBef>
                <a:spcPts val="600"/>
              </a:spcBef>
              <a:spcAft>
                <a:spcPts val="600"/>
              </a:spcAft>
              <a:buFont typeface="Arial" panose="020B0604020202020204" pitchFamily="34" charset="0"/>
              <a:buChar char="•"/>
            </a:pPr>
            <a:r>
              <a:rPr lang="fr-FR" sz="2400" dirty="0"/>
              <a:t>Cet emploi s’exerce auprès de familles, de personne dite « fragilisées » ou « sensibles » comme les jeunes enfants, les personne malades, handicapées, les personnes âgées, soit de manière ponctuellement ou de façon permanente </a:t>
            </a:r>
          </a:p>
        </p:txBody>
      </p:sp>
      <p:sp>
        <p:nvSpPr>
          <p:cNvPr id="4" name="Espace réservé de la date 3">
            <a:extLst>
              <a:ext uri="{FF2B5EF4-FFF2-40B4-BE49-F238E27FC236}">
                <a16:creationId xmlns:a16="http://schemas.microsoft.com/office/drawing/2014/main" id="{5363FB18-DDBC-40AE-AC26-7531E7C3911E}"/>
              </a:ext>
            </a:extLst>
          </p:cNvPr>
          <p:cNvSpPr>
            <a:spLocks noGrp="1"/>
          </p:cNvSpPr>
          <p:nvPr>
            <p:ph type="dt" sz="half" idx="10"/>
          </p:nvPr>
        </p:nvSpPr>
        <p:spPr/>
        <p:txBody>
          <a:bodyPr/>
          <a:lstStyle/>
          <a:p>
            <a:fld id="{87C4D7BE-B46B-4B0E-B164-4DA3DEE2E1E9}"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F511E8C9-4D6F-4459-9EFD-E5D0C57656BA}"/>
              </a:ext>
            </a:extLst>
          </p:cNvPr>
          <p:cNvSpPr>
            <a:spLocks noGrp="1"/>
          </p:cNvSpPr>
          <p:nvPr>
            <p:ph type="sldNum" sz="quarter" idx="12"/>
          </p:nvPr>
        </p:nvSpPr>
        <p:spPr/>
        <p:txBody>
          <a:bodyPr/>
          <a:lstStyle/>
          <a:p>
            <a:fld id="{9C946053-6AD2-4D6F-B1B2-56B9586BEF99}" type="slidenum">
              <a:rPr lang="fr-FR" smtClean="0"/>
              <a:t>4</a:t>
            </a:fld>
            <a:endParaRPr lang="fr-FR" dirty="0"/>
          </a:p>
        </p:txBody>
      </p:sp>
      <p:sp>
        <p:nvSpPr>
          <p:cNvPr id="9" name="Espace réservé du pied de page 8">
            <a:extLst>
              <a:ext uri="{FF2B5EF4-FFF2-40B4-BE49-F238E27FC236}">
                <a16:creationId xmlns:a16="http://schemas.microsoft.com/office/drawing/2014/main" id="{C4E47E59-A4BE-4395-8EFE-3B8BC1B637F2}"/>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5419012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8908B0-EC52-4BA7-A5FA-D422E6152BD5}"/>
              </a:ext>
            </a:extLst>
          </p:cNvPr>
          <p:cNvSpPr>
            <a:spLocks noGrp="1"/>
          </p:cNvSpPr>
          <p:nvPr>
            <p:ph type="title"/>
          </p:nvPr>
        </p:nvSpPr>
        <p:spPr/>
        <p:txBody>
          <a:bodyPr/>
          <a:lstStyle/>
          <a:p>
            <a:pPr algn="ctr"/>
            <a:r>
              <a:rPr lang="fr-FR" sz="4000" b="1" dirty="0"/>
              <a:t>L’Assistant De Vie aux Familles</a:t>
            </a:r>
          </a:p>
        </p:txBody>
      </p:sp>
      <p:sp>
        <p:nvSpPr>
          <p:cNvPr id="3" name="Espace réservé du contenu 2">
            <a:extLst>
              <a:ext uri="{FF2B5EF4-FFF2-40B4-BE49-F238E27FC236}">
                <a16:creationId xmlns:a16="http://schemas.microsoft.com/office/drawing/2014/main" id="{5FB0C328-7132-41FD-8321-925AB4186242}"/>
              </a:ext>
            </a:extLst>
          </p:cNvPr>
          <p:cNvSpPr>
            <a:spLocks noGrp="1"/>
          </p:cNvSpPr>
          <p:nvPr>
            <p:ph idx="1"/>
          </p:nvPr>
        </p:nvSpPr>
        <p:spPr>
          <a:xfrm>
            <a:off x="5742039" y="987425"/>
            <a:ext cx="6204155" cy="5368925"/>
          </a:xfrm>
        </p:spPr>
        <p:txBody>
          <a:bodyPr>
            <a:noAutofit/>
          </a:bodyPr>
          <a:lstStyle/>
          <a:p>
            <a:r>
              <a:rPr lang="fr-FR" sz="2800" b="1" u="sng" dirty="0"/>
              <a:t>Phase d’accueil :</a:t>
            </a:r>
          </a:p>
          <a:p>
            <a:pPr marL="0" indent="0">
              <a:buNone/>
            </a:pPr>
            <a:endParaRPr lang="fr-FR" sz="2400" b="1" dirty="0"/>
          </a:p>
          <a:p>
            <a:pPr marL="0" indent="0">
              <a:buNone/>
            </a:pPr>
            <a:endParaRPr lang="fr-FR" sz="2400" b="1" dirty="0"/>
          </a:p>
          <a:p>
            <a:r>
              <a:rPr lang="fr-FR" sz="2400" dirty="0"/>
              <a:t>Prévenir de mon arriver : (sonner, interphone, frapper)</a:t>
            </a:r>
          </a:p>
          <a:p>
            <a:r>
              <a:rPr lang="fr-FR" sz="2400" dirty="0"/>
              <a:t>Salutations, établir une relation de confiance :</a:t>
            </a:r>
            <a:br>
              <a:rPr lang="fr-FR" sz="2400" dirty="0"/>
            </a:br>
            <a:r>
              <a:rPr lang="fr-FR" sz="2400" dirty="0"/>
              <a:t>(sourire, sympathie, être agréable… )</a:t>
            </a:r>
          </a:p>
          <a:p>
            <a:r>
              <a:rPr lang="fr-FR" sz="2400" dirty="0"/>
              <a:t>S’identifier et identifier son rôle en tant qu’intervenant </a:t>
            </a:r>
          </a:p>
          <a:p>
            <a:r>
              <a:rPr lang="fr-FR" sz="2400" dirty="0"/>
              <a:t>Identifier l’association / employeur</a:t>
            </a:r>
          </a:p>
        </p:txBody>
      </p:sp>
      <p:sp>
        <p:nvSpPr>
          <p:cNvPr id="4" name="Espace réservé du texte 3">
            <a:extLst>
              <a:ext uri="{FF2B5EF4-FFF2-40B4-BE49-F238E27FC236}">
                <a16:creationId xmlns:a16="http://schemas.microsoft.com/office/drawing/2014/main" id="{4D516E6C-0D04-40D0-9234-6AFAD0B46875}"/>
              </a:ext>
            </a:extLst>
          </p:cNvPr>
          <p:cNvSpPr>
            <a:spLocks noGrp="1"/>
          </p:cNvSpPr>
          <p:nvPr>
            <p:ph type="body" sz="half" idx="2"/>
          </p:nvPr>
        </p:nvSpPr>
        <p:spPr/>
        <p:txBody>
          <a:bodyPr>
            <a:normAutofit/>
          </a:bodyPr>
          <a:lstStyle/>
          <a:p>
            <a:pPr algn="ctr"/>
            <a:endParaRPr lang="fr-FR" sz="2800" b="1" dirty="0"/>
          </a:p>
          <a:p>
            <a:pPr algn="ctr"/>
            <a:r>
              <a:rPr lang="fr-FR" sz="2800" b="1" dirty="0"/>
              <a:t>La phase d’accueil :</a:t>
            </a:r>
          </a:p>
          <a:p>
            <a:pPr algn="ctr"/>
            <a:endParaRPr lang="fr-FR" sz="2800" b="1" dirty="0"/>
          </a:p>
          <a:p>
            <a:pPr algn="ctr"/>
            <a:r>
              <a:rPr lang="fr-FR" sz="2800" b="1" dirty="0"/>
              <a:t>Comment se présenter la première fois au domicile d’un bénéficiaire ?</a:t>
            </a:r>
          </a:p>
          <a:p>
            <a:pPr algn="ctr"/>
            <a:endParaRPr lang="fr-FR" sz="2800" b="1" dirty="0"/>
          </a:p>
          <a:p>
            <a:pPr algn="ctr"/>
            <a:endParaRPr lang="fr-FR" sz="2800" b="1" dirty="0"/>
          </a:p>
        </p:txBody>
      </p:sp>
      <p:sp>
        <p:nvSpPr>
          <p:cNvPr id="5" name="Espace réservé de la date 4">
            <a:extLst>
              <a:ext uri="{FF2B5EF4-FFF2-40B4-BE49-F238E27FC236}">
                <a16:creationId xmlns:a16="http://schemas.microsoft.com/office/drawing/2014/main" id="{B6E2D444-7AB5-4B00-92C6-6E607D415380}"/>
              </a:ext>
            </a:extLst>
          </p:cNvPr>
          <p:cNvSpPr>
            <a:spLocks noGrp="1"/>
          </p:cNvSpPr>
          <p:nvPr>
            <p:ph type="dt" sz="half" idx="10"/>
          </p:nvPr>
        </p:nvSpPr>
        <p:spPr/>
        <p:txBody>
          <a:bodyPr/>
          <a:lstStyle/>
          <a:p>
            <a:fld id="{8D615D53-AB49-49E2-827B-C06B4CFDF0F5}" type="datetime1">
              <a:rPr lang="fr-FR" smtClean="0"/>
              <a:t>04/01/2022</a:t>
            </a:fld>
            <a:endParaRPr lang="fr-FR" dirty="0"/>
          </a:p>
        </p:txBody>
      </p:sp>
      <p:sp>
        <p:nvSpPr>
          <p:cNvPr id="6" name="Espace réservé du pied de page 5">
            <a:extLst>
              <a:ext uri="{FF2B5EF4-FFF2-40B4-BE49-F238E27FC236}">
                <a16:creationId xmlns:a16="http://schemas.microsoft.com/office/drawing/2014/main" id="{FAA6DB89-F8D9-4744-9E01-39A98DE58463}"/>
              </a:ext>
            </a:extLst>
          </p:cNvPr>
          <p:cNvSpPr>
            <a:spLocks noGrp="1"/>
          </p:cNvSpPr>
          <p:nvPr>
            <p:ph type="ftr" sz="quarter" idx="11"/>
          </p:nvPr>
        </p:nvSpPr>
        <p:spPr/>
        <p:txBody>
          <a:bodyPr/>
          <a:lstStyle/>
          <a:p>
            <a:r>
              <a:rPr lang="fr-FR" dirty="0"/>
              <a:t>La communication</a:t>
            </a:r>
          </a:p>
        </p:txBody>
      </p:sp>
      <p:sp>
        <p:nvSpPr>
          <p:cNvPr id="7" name="Espace réservé du numéro de diapositive 6">
            <a:extLst>
              <a:ext uri="{FF2B5EF4-FFF2-40B4-BE49-F238E27FC236}">
                <a16:creationId xmlns:a16="http://schemas.microsoft.com/office/drawing/2014/main" id="{59BD3BA5-75E4-4A9B-9590-3DF65D307340}"/>
              </a:ext>
            </a:extLst>
          </p:cNvPr>
          <p:cNvSpPr>
            <a:spLocks noGrp="1"/>
          </p:cNvSpPr>
          <p:nvPr>
            <p:ph type="sldNum" sz="quarter" idx="12"/>
          </p:nvPr>
        </p:nvSpPr>
        <p:spPr/>
        <p:txBody>
          <a:bodyPr/>
          <a:lstStyle/>
          <a:p>
            <a:fld id="{9C946053-6AD2-4D6F-B1B2-56B9586BEF99}" type="slidenum">
              <a:rPr lang="fr-FR" smtClean="0"/>
              <a:t>40</a:t>
            </a:fld>
            <a:endParaRPr lang="fr-FR" dirty="0"/>
          </a:p>
        </p:txBody>
      </p:sp>
    </p:spTree>
    <p:extLst>
      <p:ext uri="{BB962C8B-B14F-4D97-AF65-F5344CB8AC3E}">
        <p14:creationId xmlns:p14="http://schemas.microsoft.com/office/powerpoint/2010/main" val="36451879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8908B0-EC52-4BA7-A5FA-D422E6152BD5}"/>
              </a:ext>
            </a:extLst>
          </p:cNvPr>
          <p:cNvSpPr>
            <a:spLocks noGrp="1"/>
          </p:cNvSpPr>
          <p:nvPr>
            <p:ph type="title"/>
          </p:nvPr>
        </p:nvSpPr>
        <p:spPr/>
        <p:txBody>
          <a:bodyPr/>
          <a:lstStyle/>
          <a:p>
            <a:pPr algn="ctr"/>
            <a:r>
              <a:rPr lang="fr-FR" sz="4000" b="1" dirty="0"/>
              <a:t>L’Assistant De Vie aux Familles</a:t>
            </a:r>
          </a:p>
        </p:txBody>
      </p:sp>
      <p:sp>
        <p:nvSpPr>
          <p:cNvPr id="3" name="Espace réservé du contenu 2">
            <a:extLst>
              <a:ext uri="{FF2B5EF4-FFF2-40B4-BE49-F238E27FC236}">
                <a16:creationId xmlns:a16="http://schemas.microsoft.com/office/drawing/2014/main" id="{5FB0C328-7132-41FD-8321-925AB4186242}"/>
              </a:ext>
            </a:extLst>
          </p:cNvPr>
          <p:cNvSpPr>
            <a:spLocks noGrp="1"/>
          </p:cNvSpPr>
          <p:nvPr>
            <p:ph idx="1"/>
          </p:nvPr>
        </p:nvSpPr>
        <p:spPr>
          <a:xfrm>
            <a:off x="5183188" y="987425"/>
            <a:ext cx="6763006" cy="5368925"/>
          </a:xfrm>
        </p:spPr>
        <p:txBody>
          <a:bodyPr>
            <a:noAutofit/>
          </a:bodyPr>
          <a:lstStyle/>
          <a:p>
            <a:r>
              <a:rPr lang="fr-FR" sz="2800" b="1" u="sng" dirty="0"/>
              <a:t>Établir un dialogue :</a:t>
            </a:r>
          </a:p>
          <a:p>
            <a:pPr marL="0" indent="0">
              <a:buNone/>
            </a:pPr>
            <a:endParaRPr lang="fr-FR" sz="2400" b="1" dirty="0"/>
          </a:p>
          <a:p>
            <a:r>
              <a:rPr lang="fr-FR" sz="2400" dirty="0"/>
              <a:t>Fixer les attentes de la personnes</a:t>
            </a:r>
          </a:p>
          <a:p>
            <a:r>
              <a:rPr lang="fr-FR" sz="2400" dirty="0"/>
              <a:t>fixer les limites d’intervention</a:t>
            </a:r>
            <a:br>
              <a:rPr lang="fr-FR" sz="2400" dirty="0"/>
            </a:br>
            <a:r>
              <a:rPr lang="fr-FR" sz="2400" dirty="0"/>
              <a:t>(éviter les confusions, les quiproquos) certaines missions nécessitant l’intervention d’autres professionnels. (AS, IDE, Kiné etc. )</a:t>
            </a:r>
          </a:p>
          <a:p>
            <a:endParaRPr lang="fr-FR" sz="1000" dirty="0"/>
          </a:p>
          <a:p>
            <a:r>
              <a:rPr lang="fr-FR" sz="2400" dirty="0"/>
              <a:t>Pour établir un dialogue, il faut un échange d’information : </a:t>
            </a:r>
            <a:r>
              <a:rPr lang="fr-FR" sz="2400" b="1" dirty="0"/>
              <a:t>donner et recevoir</a:t>
            </a:r>
            <a:r>
              <a:rPr lang="fr-FR" sz="2400" dirty="0"/>
              <a:t>.</a:t>
            </a:r>
          </a:p>
          <a:p>
            <a:endParaRPr lang="fr-FR" sz="2400" dirty="0"/>
          </a:p>
        </p:txBody>
      </p:sp>
      <p:sp>
        <p:nvSpPr>
          <p:cNvPr id="4" name="Espace réservé du texte 3">
            <a:extLst>
              <a:ext uri="{FF2B5EF4-FFF2-40B4-BE49-F238E27FC236}">
                <a16:creationId xmlns:a16="http://schemas.microsoft.com/office/drawing/2014/main" id="{4D516E6C-0D04-40D0-9234-6AFAD0B46875}"/>
              </a:ext>
            </a:extLst>
          </p:cNvPr>
          <p:cNvSpPr>
            <a:spLocks noGrp="1"/>
          </p:cNvSpPr>
          <p:nvPr>
            <p:ph type="body" sz="half" idx="2"/>
          </p:nvPr>
        </p:nvSpPr>
        <p:spPr/>
        <p:txBody>
          <a:bodyPr>
            <a:normAutofit/>
          </a:bodyPr>
          <a:lstStyle/>
          <a:p>
            <a:pPr algn="ctr"/>
            <a:endParaRPr lang="fr-FR" sz="2800" b="1" dirty="0"/>
          </a:p>
          <a:p>
            <a:pPr algn="ctr"/>
            <a:r>
              <a:rPr lang="fr-FR" sz="2800" b="1" dirty="0"/>
              <a:t>La phase d’accueil :</a:t>
            </a:r>
          </a:p>
          <a:p>
            <a:pPr algn="ctr"/>
            <a:endParaRPr lang="fr-FR" sz="2800" b="1" dirty="0"/>
          </a:p>
          <a:p>
            <a:pPr algn="ctr"/>
            <a:r>
              <a:rPr lang="fr-FR" sz="2800" b="1" dirty="0"/>
              <a:t>Comment se présenter la première fois au domicile d’un bénéficiaire ?</a:t>
            </a:r>
          </a:p>
          <a:p>
            <a:pPr algn="ctr"/>
            <a:endParaRPr lang="fr-FR" sz="2800" b="1" dirty="0"/>
          </a:p>
          <a:p>
            <a:pPr algn="ctr"/>
            <a:endParaRPr lang="fr-FR" sz="2800" b="1" dirty="0"/>
          </a:p>
        </p:txBody>
      </p:sp>
      <p:sp>
        <p:nvSpPr>
          <p:cNvPr id="5" name="Espace réservé de la date 4">
            <a:extLst>
              <a:ext uri="{FF2B5EF4-FFF2-40B4-BE49-F238E27FC236}">
                <a16:creationId xmlns:a16="http://schemas.microsoft.com/office/drawing/2014/main" id="{B6E2D444-7AB5-4B00-92C6-6E607D415380}"/>
              </a:ext>
            </a:extLst>
          </p:cNvPr>
          <p:cNvSpPr>
            <a:spLocks noGrp="1"/>
          </p:cNvSpPr>
          <p:nvPr>
            <p:ph type="dt" sz="half" idx="10"/>
          </p:nvPr>
        </p:nvSpPr>
        <p:spPr/>
        <p:txBody>
          <a:bodyPr/>
          <a:lstStyle/>
          <a:p>
            <a:fld id="{8D615D53-AB49-49E2-827B-C06B4CFDF0F5}" type="datetime1">
              <a:rPr lang="fr-FR" smtClean="0"/>
              <a:t>04/01/2022</a:t>
            </a:fld>
            <a:endParaRPr lang="fr-FR" dirty="0"/>
          </a:p>
        </p:txBody>
      </p:sp>
      <p:sp>
        <p:nvSpPr>
          <p:cNvPr id="6" name="Espace réservé du pied de page 5">
            <a:extLst>
              <a:ext uri="{FF2B5EF4-FFF2-40B4-BE49-F238E27FC236}">
                <a16:creationId xmlns:a16="http://schemas.microsoft.com/office/drawing/2014/main" id="{FAA6DB89-F8D9-4744-9E01-39A98DE58463}"/>
              </a:ext>
            </a:extLst>
          </p:cNvPr>
          <p:cNvSpPr>
            <a:spLocks noGrp="1"/>
          </p:cNvSpPr>
          <p:nvPr>
            <p:ph type="ftr" sz="quarter" idx="11"/>
          </p:nvPr>
        </p:nvSpPr>
        <p:spPr/>
        <p:txBody>
          <a:bodyPr/>
          <a:lstStyle/>
          <a:p>
            <a:r>
              <a:rPr lang="fr-FR" dirty="0"/>
              <a:t>La communication</a:t>
            </a:r>
          </a:p>
        </p:txBody>
      </p:sp>
      <p:sp>
        <p:nvSpPr>
          <p:cNvPr id="7" name="Espace réservé du numéro de diapositive 6">
            <a:extLst>
              <a:ext uri="{FF2B5EF4-FFF2-40B4-BE49-F238E27FC236}">
                <a16:creationId xmlns:a16="http://schemas.microsoft.com/office/drawing/2014/main" id="{59BD3BA5-75E4-4A9B-9590-3DF65D307340}"/>
              </a:ext>
            </a:extLst>
          </p:cNvPr>
          <p:cNvSpPr>
            <a:spLocks noGrp="1"/>
          </p:cNvSpPr>
          <p:nvPr>
            <p:ph type="sldNum" sz="quarter" idx="12"/>
          </p:nvPr>
        </p:nvSpPr>
        <p:spPr/>
        <p:txBody>
          <a:bodyPr/>
          <a:lstStyle/>
          <a:p>
            <a:fld id="{9C946053-6AD2-4D6F-B1B2-56B9586BEF99}" type="slidenum">
              <a:rPr lang="fr-FR" smtClean="0"/>
              <a:t>41</a:t>
            </a:fld>
            <a:endParaRPr lang="fr-FR" dirty="0"/>
          </a:p>
        </p:txBody>
      </p:sp>
    </p:spTree>
    <p:extLst>
      <p:ext uri="{BB962C8B-B14F-4D97-AF65-F5344CB8AC3E}">
        <p14:creationId xmlns:p14="http://schemas.microsoft.com/office/powerpoint/2010/main" val="30180923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8908B0-EC52-4BA7-A5FA-D422E6152BD5}"/>
              </a:ext>
            </a:extLst>
          </p:cNvPr>
          <p:cNvSpPr>
            <a:spLocks noGrp="1"/>
          </p:cNvSpPr>
          <p:nvPr>
            <p:ph type="title"/>
          </p:nvPr>
        </p:nvSpPr>
        <p:spPr/>
        <p:txBody>
          <a:bodyPr/>
          <a:lstStyle/>
          <a:p>
            <a:pPr algn="ctr"/>
            <a:r>
              <a:rPr lang="fr-FR" sz="4000" b="1" dirty="0"/>
              <a:t>L’Assistant De Vie aux Familles</a:t>
            </a:r>
          </a:p>
        </p:txBody>
      </p:sp>
      <p:sp>
        <p:nvSpPr>
          <p:cNvPr id="3" name="Espace réservé du contenu 2">
            <a:extLst>
              <a:ext uri="{FF2B5EF4-FFF2-40B4-BE49-F238E27FC236}">
                <a16:creationId xmlns:a16="http://schemas.microsoft.com/office/drawing/2014/main" id="{5FB0C328-7132-41FD-8321-925AB4186242}"/>
              </a:ext>
            </a:extLst>
          </p:cNvPr>
          <p:cNvSpPr>
            <a:spLocks noGrp="1"/>
          </p:cNvSpPr>
          <p:nvPr>
            <p:ph idx="1"/>
          </p:nvPr>
        </p:nvSpPr>
        <p:spPr>
          <a:xfrm>
            <a:off x="5073445" y="987425"/>
            <a:ext cx="7118555" cy="5368925"/>
          </a:xfrm>
        </p:spPr>
        <p:txBody>
          <a:bodyPr>
            <a:noAutofit/>
          </a:bodyPr>
          <a:lstStyle/>
          <a:p>
            <a:r>
              <a:rPr lang="fr-FR" sz="2800" b="1" u="sng" dirty="0"/>
              <a:t>Établir un dialogue :</a:t>
            </a:r>
          </a:p>
          <a:p>
            <a:pPr marL="0" indent="0">
              <a:buNone/>
            </a:pPr>
            <a:endParaRPr lang="fr-FR" sz="2400" dirty="0"/>
          </a:p>
          <a:p>
            <a:pPr marL="914400" lvl="1" indent="-457200">
              <a:buFont typeface="+mj-lt"/>
              <a:buAutoNum type="arabicPeriod"/>
            </a:pPr>
            <a:r>
              <a:rPr lang="fr-FR" sz="2400" b="1" dirty="0"/>
              <a:t>Écouter </a:t>
            </a:r>
            <a:r>
              <a:rPr lang="fr-FR" sz="2400" dirty="0"/>
              <a:t>(disponibilité, demande de précision) ;</a:t>
            </a:r>
          </a:p>
          <a:p>
            <a:pPr marL="914400" lvl="1" indent="-457200">
              <a:buFont typeface="+mj-lt"/>
              <a:buAutoNum type="arabicPeriod"/>
            </a:pPr>
            <a:r>
              <a:rPr lang="fr-FR" sz="2400" b="1" dirty="0"/>
              <a:t>Compréhension</a:t>
            </a:r>
            <a:r>
              <a:rPr lang="fr-FR" sz="2400" dirty="0"/>
              <a:t> : (ai-je répondu à sa demande ?</a:t>
            </a:r>
            <a:br>
              <a:rPr lang="fr-FR" sz="2400" dirty="0"/>
            </a:br>
            <a:r>
              <a:rPr lang="fr-FR" sz="2400" dirty="0"/>
              <a:t>Utiliser un vocabulaire adapté) ;</a:t>
            </a:r>
          </a:p>
          <a:p>
            <a:pPr marL="914400" lvl="1" indent="-457200">
              <a:buFont typeface="+mj-lt"/>
              <a:buAutoNum type="arabicPeriod"/>
            </a:pPr>
            <a:r>
              <a:rPr lang="fr-FR" sz="2400" b="1" dirty="0"/>
              <a:t>Négociation-Persuasion</a:t>
            </a:r>
            <a:r>
              <a:rPr lang="fr-FR" sz="2400" dirty="0"/>
              <a:t> ;</a:t>
            </a:r>
          </a:p>
          <a:p>
            <a:pPr marL="914400" lvl="1" indent="-457200">
              <a:buFont typeface="+mj-lt"/>
              <a:buAutoNum type="arabicPeriod"/>
            </a:pPr>
            <a:r>
              <a:rPr lang="fr-FR" sz="2400" b="1" dirty="0"/>
              <a:t>Adaptation</a:t>
            </a:r>
            <a:r>
              <a:rPr lang="fr-FR" sz="2400" dirty="0"/>
              <a:t> à des situations diverses pouvant entraîner</a:t>
            </a:r>
            <a:br>
              <a:rPr lang="fr-FR" sz="2400" dirty="0"/>
            </a:br>
            <a:r>
              <a:rPr lang="fr-FR" sz="2400" i="1" dirty="0"/>
              <a:t>fermeté, dédramatisation </a:t>
            </a:r>
            <a:r>
              <a:rPr lang="fr-FR" sz="2400" dirty="0"/>
              <a:t>;</a:t>
            </a:r>
          </a:p>
          <a:p>
            <a:pPr marL="914400" lvl="1" indent="-457200">
              <a:buFont typeface="+mj-lt"/>
              <a:buAutoNum type="arabicPeriod"/>
            </a:pPr>
            <a:r>
              <a:rPr lang="fr-FR" sz="2400" b="1" dirty="0"/>
              <a:t>Discrétion :</a:t>
            </a:r>
            <a:r>
              <a:rPr lang="fr-FR" sz="2400" dirty="0"/>
              <a:t> rester dans le domaine de sa compétence, </a:t>
            </a:r>
            <a:r>
              <a:rPr lang="fr-FR" sz="2400" i="1" u="sng" dirty="0"/>
              <a:t>prendre en compte la présence d’autres personnes en arrière plan.</a:t>
            </a:r>
          </a:p>
        </p:txBody>
      </p:sp>
      <p:sp>
        <p:nvSpPr>
          <p:cNvPr id="4" name="Espace réservé du texte 3">
            <a:extLst>
              <a:ext uri="{FF2B5EF4-FFF2-40B4-BE49-F238E27FC236}">
                <a16:creationId xmlns:a16="http://schemas.microsoft.com/office/drawing/2014/main" id="{4D516E6C-0D04-40D0-9234-6AFAD0B46875}"/>
              </a:ext>
            </a:extLst>
          </p:cNvPr>
          <p:cNvSpPr>
            <a:spLocks noGrp="1"/>
          </p:cNvSpPr>
          <p:nvPr>
            <p:ph type="body" sz="half" idx="2"/>
          </p:nvPr>
        </p:nvSpPr>
        <p:spPr/>
        <p:txBody>
          <a:bodyPr>
            <a:normAutofit/>
          </a:bodyPr>
          <a:lstStyle/>
          <a:p>
            <a:pPr algn="ctr"/>
            <a:endParaRPr lang="fr-FR" sz="2800" b="1" dirty="0"/>
          </a:p>
          <a:p>
            <a:pPr algn="ctr"/>
            <a:r>
              <a:rPr lang="fr-FR" sz="2800" b="1" dirty="0"/>
              <a:t>La phase d’accueil :</a:t>
            </a:r>
          </a:p>
          <a:p>
            <a:pPr algn="ctr"/>
            <a:endParaRPr lang="fr-FR" sz="2800" b="1" dirty="0"/>
          </a:p>
          <a:p>
            <a:pPr algn="ctr"/>
            <a:r>
              <a:rPr lang="fr-FR" sz="2800" b="1" dirty="0"/>
              <a:t>Comment se présenter la première fois au domicile d’un bénéficiaire ?</a:t>
            </a:r>
          </a:p>
          <a:p>
            <a:pPr algn="ctr"/>
            <a:endParaRPr lang="fr-FR" sz="2800" b="1" dirty="0"/>
          </a:p>
          <a:p>
            <a:pPr algn="ctr"/>
            <a:endParaRPr lang="fr-FR" sz="2800" b="1" dirty="0"/>
          </a:p>
        </p:txBody>
      </p:sp>
      <p:sp>
        <p:nvSpPr>
          <p:cNvPr id="5" name="Espace réservé de la date 4">
            <a:extLst>
              <a:ext uri="{FF2B5EF4-FFF2-40B4-BE49-F238E27FC236}">
                <a16:creationId xmlns:a16="http://schemas.microsoft.com/office/drawing/2014/main" id="{B6E2D444-7AB5-4B00-92C6-6E607D415380}"/>
              </a:ext>
            </a:extLst>
          </p:cNvPr>
          <p:cNvSpPr>
            <a:spLocks noGrp="1"/>
          </p:cNvSpPr>
          <p:nvPr>
            <p:ph type="dt" sz="half" idx="10"/>
          </p:nvPr>
        </p:nvSpPr>
        <p:spPr/>
        <p:txBody>
          <a:bodyPr/>
          <a:lstStyle/>
          <a:p>
            <a:fld id="{8D615D53-AB49-49E2-827B-C06B4CFDF0F5}" type="datetime1">
              <a:rPr lang="fr-FR" smtClean="0"/>
              <a:t>04/01/2022</a:t>
            </a:fld>
            <a:endParaRPr lang="fr-FR" dirty="0"/>
          </a:p>
        </p:txBody>
      </p:sp>
      <p:sp>
        <p:nvSpPr>
          <p:cNvPr id="6" name="Espace réservé du pied de page 5">
            <a:extLst>
              <a:ext uri="{FF2B5EF4-FFF2-40B4-BE49-F238E27FC236}">
                <a16:creationId xmlns:a16="http://schemas.microsoft.com/office/drawing/2014/main" id="{FAA6DB89-F8D9-4744-9E01-39A98DE58463}"/>
              </a:ext>
            </a:extLst>
          </p:cNvPr>
          <p:cNvSpPr>
            <a:spLocks noGrp="1"/>
          </p:cNvSpPr>
          <p:nvPr>
            <p:ph type="ftr" sz="quarter" idx="11"/>
          </p:nvPr>
        </p:nvSpPr>
        <p:spPr/>
        <p:txBody>
          <a:bodyPr/>
          <a:lstStyle/>
          <a:p>
            <a:r>
              <a:rPr lang="fr-FR" dirty="0"/>
              <a:t>La communication</a:t>
            </a:r>
          </a:p>
        </p:txBody>
      </p:sp>
      <p:sp>
        <p:nvSpPr>
          <p:cNvPr id="7" name="Espace réservé du numéro de diapositive 6">
            <a:extLst>
              <a:ext uri="{FF2B5EF4-FFF2-40B4-BE49-F238E27FC236}">
                <a16:creationId xmlns:a16="http://schemas.microsoft.com/office/drawing/2014/main" id="{59BD3BA5-75E4-4A9B-9590-3DF65D307340}"/>
              </a:ext>
            </a:extLst>
          </p:cNvPr>
          <p:cNvSpPr>
            <a:spLocks noGrp="1"/>
          </p:cNvSpPr>
          <p:nvPr>
            <p:ph type="sldNum" sz="quarter" idx="12"/>
          </p:nvPr>
        </p:nvSpPr>
        <p:spPr/>
        <p:txBody>
          <a:bodyPr/>
          <a:lstStyle/>
          <a:p>
            <a:fld id="{9C946053-6AD2-4D6F-B1B2-56B9586BEF99}" type="slidenum">
              <a:rPr lang="fr-FR" smtClean="0"/>
              <a:t>42</a:t>
            </a:fld>
            <a:endParaRPr lang="fr-FR" dirty="0"/>
          </a:p>
        </p:txBody>
      </p:sp>
    </p:spTree>
    <p:extLst>
      <p:ext uri="{BB962C8B-B14F-4D97-AF65-F5344CB8AC3E}">
        <p14:creationId xmlns:p14="http://schemas.microsoft.com/office/powerpoint/2010/main" val="34604905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8908B0-EC52-4BA7-A5FA-D422E6152BD5}"/>
              </a:ext>
            </a:extLst>
          </p:cNvPr>
          <p:cNvSpPr>
            <a:spLocks noGrp="1"/>
          </p:cNvSpPr>
          <p:nvPr>
            <p:ph type="title"/>
          </p:nvPr>
        </p:nvSpPr>
        <p:spPr/>
        <p:txBody>
          <a:bodyPr/>
          <a:lstStyle/>
          <a:p>
            <a:pPr algn="ctr"/>
            <a:r>
              <a:rPr lang="fr-FR" sz="4000" b="1" dirty="0"/>
              <a:t>L’Assistant De Vie aux Familles</a:t>
            </a:r>
          </a:p>
        </p:txBody>
      </p:sp>
      <p:sp>
        <p:nvSpPr>
          <p:cNvPr id="3" name="Espace réservé du contenu 2">
            <a:extLst>
              <a:ext uri="{FF2B5EF4-FFF2-40B4-BE49-F238E27FC236}">
                <a16:creationId xmlns:a16="http://schemas.microsoft.com/office/drawing/2014/main" id="{5FB0C328-7132-41FD-8321-925AB4186242}"/>
              </a:ext>
            </a:extLst>
          </p:cNvPr>
          <p:cNvSpPr>
            <a:spLocks noGrp="1"/>
          </p:cNvSpPr>
          <p:nvPr>
            <p:ph idx="1"/>
          </p:nvPr>
        </p:nvSpPr>
        <p:spPr>
          <a:xfrm>
            <a:off x="5183188" y="987425"/>
            <a:ext cx="6763006" cy="5368925"/>
          </a:xfrm>
        </p:spPr>
        <p:txBody>
          <a:bodyPr>
            <a:noAutofit/>
          </a:bodyPr>
          <a:lstStyle/>
          <a:p>
            <a:r>
              <a:rPr lang="fr-FR" sz="2800" b="1" u="sng" cap="small" dirty="0"/>
              <a:t>Organiser le Cadre des Interventions et des Activités :</a:t>
            </a:r>
          </a:p>
          <a:p>
            <a:pPr marL="0" indent="0">
              <a:buNone/>
            </a:pPr>
            <a:endParaRPr lang="fr-FR" sz="2400" b="1" dirty="0"/>
          </a:p>
          <a:p>
            <a:r>
              <a:rPr lang="fr-FR" sz="2400" dirty="0"/>
              <a:t>Établir un récapitulatif des tâches demandées ;</a:t>
            </a:r>
          </a:p>
          <a:p>
            <a:r>
              <a:rPr lang="fr-FR" sz="2400" dirty="0"/>
              <a:t>Repérer et analyser si ces tâches sont réalisables :</a:t>
            </a:r>
            <a:br>
              <a:rPr lang="fr-FR" sz="2400" dirty="0"/>
            </a:br>
            <a:r>
              <a:rPr lang="fr-FR" sz="2400" dirty="0"/>
              <a:t>(moyens, équipements mis à disposition), Observer les lieux, analyser les besoins ;</a:t>
            </a:r>
          </a:p>
          <a:p>
            <a:r>
              <a:rPr lang="fr-FR" sz="2400" dirty="0"/>
              <a:t>Planifier ses actions en repérant les priorités et en évaluant le temps disponible, les moyens mis à disposition, la quantité de travail…</a:t>
            </a:r>
          </a:p>
        </p:txBody>
      </p:sp>
      <p:sp>
        <p:nvSpPr>
          <p:cNvPr id="4" name="Espace réservé du texte 3">
            <a:extLst>
              <a:ext uri="{FF2B5EF4-FFF2-40B4-BE49-F238E27FC236}">
                <a16:creationId xmlns:a16="http://schemas.microsoft.com/office/drawing/2014/main" id="{4D516E6C-0D04-40D0-9234-6AFAD0B46875}"/>
              </a:ext>
            </a:extLst>
          </p:cNvPr>
          <p:cNvSpPr>
            <a:spLocks noGrp="1"/>
          </p:cNvSpPr>
          <p:nvPr>
            <p:ph type="body" sz="half" idx="2"/>
          </p:nvPr>
        </p:nvSpPr>
        <p:spPr/>
        <p:txBody>
          <a:bodyPr>
            <a:normAutofit/>
          </a:bodyPr>
          <a:lstStyle/>
          <a:p>
            <a:pPr algn="ctr"/>
            <a:endParaRPr lang="fr-FR" sz="2800" b="1" dirty="0"/>
          </a:p>
          <a:p>
            <a:pPr algn="ctr"/>
            <a:r>
              <a:rPr lang="fr-FR" sz="2800" b="1" dirty="0"/>
              <a:t>La phase d’accueil :</a:t>
            </a:r>
          </a:p>
          <a:p>
            <a:pPr algn="ctr"/>
            <a:endParaRPr lang="fr-FR" sz="2800" b="1" dirty="0"/>
          </a:p>
          <a:p>
            <a:pPr algn="ctr"/>
            <a:r>
              <a:rPr lang="fr-FR" sz="2800" b="1" dirty="0"/>
              <a:t>Comment se présenter la première fois au domicile d’un bénéficiaire ?</a:t>
            </a:r>
          </a:p>
          <a:p>
            <a:pPr algn="ctr"/>
            <a:endParaRPr lang="fr-FR" sz="2800" b="1" dirty="0"/>
          </a:p>
          <a:p>
            <a:pPr algn="ctr"/>
            <a:endParaRPr lang="fr-FR" sz="2800" b="1" dirty="0"/>
          </a:p>
        </p:txBody>
      </p:sp>
      <p:sp>
        <p:nvSpPr>
          <p:cNvPr id="5" name="Espace réservé de la date 4">
            <a:extLst>
              <a:ext uri="{FF2B5EF4-FFF2-40B4-BE49-F238E27FC236}">
                <a16:creationId xmlns:a16="http://schemas.microsoft.com/office/drawing/2014/main" id="{B6E2D444-7AB5-4B00-92C6-6E607D415380}"/>
              </a:ext>
            </a:extLst>
          </p:cNvPr>
          <p:cNvSpPr>
            <a:spLocks noGrp="1"/>
          </p:cNvSpPr>
          <p:nvPr>
            <p:ph type="dt" sz="half" idx="10"/>
          </p:nvPr>
        </p:nvSpPr>
        <p:spPr/>
        <p:txBody>
          <a:bodyPr/>
          <a:lstStyle/>
          <a:p>
            <a:fld id="{8D615D53-AB49-49E2-827B-C06B4CFDF0F5}" type="datetime1">
              <a:rPr lang="fr-FR" smtClean="0"/>
              <a:t>04/01/2022</a:t>
            </a:fld>
            <a:endParaRPr lang="fr-FR" dirty="0"/>
          </a:p>
        </p:txBody>
      </p:sp>
      <p:sp>
        <p:nvSpPr>
          <p:cNvPr id="6" name="Espace réservé du pied de page 5">
            <a:extLst>
              <a:ext uri="{FF2B5EF4-FFF2-40B4-BE49-F238E27FC236}">
                <a16:creationId xmlns:a16="http://schemas.microsoft.com/office/drawing/2014/main" id="{FAA6DB89-F8D9-4744-9E01-39A98DE58463}"/>
              </a:ext>
            </a:extLst>
          </p:cNvPr>
          <p:cNvSpPr>
            <a:spLocks noGrp="1"/>
          </p:cNvSpPr>
          <p:nvPr>
            <p:ph type="ftr" sz="quarter" idx="11"/>
          </p:nvPr>
        </p:nvSpPr>
        <p:spPr/>
        <p:txBody>
          <a:bodyPr/>
          <a:lstStyle/>
          <a:p>
            <a:r>
              <a:rPr lang="fr-FR" dirty="0"/>
              <a:t>La communication</a:t>
            </a:r>
          </a:p>
        </p:txBody>
      </p:sp>
      <p:sp>
        <p:nvSpPr>
          <p:cNvPr id="7" name="Espace réservé du numéro de diapositive 6">
            <a:extLst>
              <a:ext uri="{FF2B5EF4-FFF2-40B4-BE49-F238E27FC236}">
                <a16:creationId xmlns:a16="http://schemas.microsoft.com/office/drawing/2014/main" id="{59BD3BA5-75E4-4A9B-9590-3DF65D307340}"/>
              </a:ext>
            </a:extLst>
          </p:cNvPr>
          <p:cNvSpPr>
            <a:spLocks noGrp="1"/>
          </p:cNvSpPr>
          <p:nvPr>
            <p:ph type="sldNum" sz="quarter" idx="12"/>
          </p:nvPr>
        </p:nvSpPr>
        <p:spPr/>
        <p:txBody>
          <a:bodyPr/>
          <a:lstStyle/>
          <a:p>
            <a:fld id="{9C946053-6AD2-4D6F-B1B2-56B9586BEF99}" type="slidenum">
              <a:rPr lang="fr-FR" smtClean="0"/>
              <a:t>43</a:t>
            </a:fld>
            <a:endParaRPr lang="fr-FR" dirty="0"/>
          </a:p>
        </p:txBody>
      </p:sp>
    </p:spTree>
    <p:extLst>
      <p:ext uri="{BB962C8B-B14F-4D97-AF65-F5344CB8AC3E}">
        <p14:creationId xmlns:p14="http://schemas.microsoft.com/office/powerpoint/2010/main" val="2543584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36C9A015-EC0E-445B-8D19-A45E40DBAEAE}"/>
              </a:ext>
            </a:extLst>
          </p:cNvPr>
          <p:cNvPicPr>
            <a:picLocks noChangeAspect="1"/>
          </p:cNvPicPr>
          <p:nvPr/>
        </p:nvPicPr>
        <p:blipFill rotWithShape="1">
          <a:blip r:embed="rId2"/>
          <a:srcRect l="34435" t="20788" r="33125" b="53853"/>
          <a:stretch/>
        </p:blipFill>
        <p:spPr>
          <a:xfrm>
            <a:off x="838200" y="1706120"/>
            <a:ext cx="10515600" cy="4623951"/>
          </a:xfrm>
          <a:prstGeom prst="rect">
            <a:avLst/>
          </a:prstGeom>
        </p:spPr>
      </p:pic>
      <p:sp>
        <p:nvSpPr>
          <p:cNvPr id="2" name="Espace réservé de la date 1">
            <a:extLst>
              <a:ext uri="{FF2B5EF4-FFF2-40B4-BE49-F238E27FC236}">
                <a16:creationId xmlns:a16="http://schemas.microsoft.com/office/drawing/2014/main" id="{4F238E62-D16D-4126-8441-4F9702F243BB}"/>
              </a:ext>
            </a:extLst>
          </p:cNvPr>
          <p:cNvSpPr>
            <a:spLocks noGrp="1"/>
          </p:cNvSpPr>
          <p:nvPr>
            <p:ph type="dt" sz="half" idx="10"/>
          </p:nvPr>
        </p:nvSpPr>
        <p:spPr/>
        <p:txBody>
          <a:bodyPr/>
          <a:lstStyle/>
          <a:p>
            <a:fld id="{4BE566DD-9D3E-4E62-B58B-B53BAB750081}" type="datetime1">
              <a:rPr lang="fr-FR" smtClean="0"/>
              <a:t>04/01/2022</a:t>
            </a:fld>
            <a:endParaRPr lang="fr-FR" dirty="0"/>
          </a:p>
        </p:txBody>
      </p:sp>
      <p:sp>
        <p:nvSpPr>
          <p:cNvPr id="3" name="Espace réservé du pied de page 2">
            <a:extLst>
              <a:ext uri="{FF2B5EF4-FFF2-40B4-BE49-F238E27FC236}">
                <a16:creationId xmlns:a16="http://schemas.microsoft.com/office/drawing/2014/main" id="{7B419CCD-B06A-42B5-BB66-1ADA31957A61}"/>
              </a:ext>
            </a:extLst>
          </p:cNvPr>
          <p:cNvSpPr>
            <a:spLocks noGrp="1"/>
          </p:cNvSpPr>
          <p:nvPr>
            <p:ph type="ftr" sz="quarter" idx="11"/>
          </p:nvPr>
        </p:nvSpPr>
        <p:spPr/>
        <p:txBody>
          <a:bodyPr/>
          <a:lstStyle/>
          <a:p>
            <a:r>
              <a:rPr lang="fr-FR" dirty="0"/>
              <a:t>La communication</a:t>
            </a:r>
          </a:p>
        </p:txBody>
      </p:sp>
      <p:sp>
        <p:nvSpPr>
          <p:cNvPr id="4" name="Espace réservé du numéro de diapositive 3">
            <a:extLst>
              <a:ext uri="{FF2B5EF4-FFF2-40B4-BE49-F238E27FC236}">
                <a16:creationId xmlns:a16="http://schemas.microsoft.com/office/drawing/2014/main" id="{17C7BA20-1F3A-4FA5-9D22-8C3A1E649D7C}"/>
              </a:ext>
            </a:extLst>
          </p:cNvPr>
          <p:cNvSpPr>
            <a:spLocks noGrp="1"/>
          </p:cNvSpPr>
          <p:nvPr>
            <p:ph type="sldNum" sz="quarter" idx="12"/>
          </p:nvPr>
        </p:nvSpPr>
        <p:spPr/>
        <p:txBody>
          <a:bodyPr/>
          <a:lstStyle/>
          <a:p>
            <a:fld id="{9C946053-6AD2-4D6F-B1B2-56B9586BEF99}" type="slidenum">
              <a:rPr lang="fr-FR" smtClean="0"/>
              <a:t>44</a:t>
            </a:fld>
            <a:endParaRPr lang="fr-FR" dirty="0"/>
          </a:p>
        </p:txBody>
      </p:sp>
      <p:sp>
        <p:nvSpPr>
          <p:cNvPr id="6" name="Titre 1">
            <a:extLst>
              <a:ext uri="{FF2B5EF4-FFF2-40B4-BE49-F238E27FC236}">
                <a16:creationId xmlns:a16="http://schemas.microsoft.com/office/drawing/2014/main" id="{09812534-21A7-4655-91CB-8ED98994DDB2}"/>
              </a:ext>
            </a:extLst>
          </p:cNvPr>
          <p:cNvSpPr txBox="1">
            <a:spLocks/>
          </p:cNvSpPr>
          <p:nvPr/>
        </p:nvSpPr>
        <p:spPr>
          <a:xfrm>
            <a:off x="838200" y="365126"/>
            <a:ext cx="10515600" cy="11197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L’Assistant(e) De Vie aux Familles</a:t>
            </a:r>
          </a:p>
        </p:txBody>
      </p:sp>
      <p:sp>
        <p:nvSpPr>
          <p:cNvPr id="5" name="ZoneTexte 4">
            <a:extLst>
              <a:ext uri="{FF2B5EF4-FFF2-40B4-BE49-F238E27FC236}">
                <a16:creationId xmlns:a16="http://schemas.microsoft.com/office/drawing/2014/main" id="{43A70C57-5FFF-429E-A98C-8014DCFF868A}"/>
              </a:ext>
            </a:extLst>
          </p:cNvPr>
          <p:cNvSpPr txBox="1"/>
          <p:nvPr/>
        </p:nvSpPr>
        <p:spPr>
          <a:xfrm>
            <a:off x="838200" y="1646698"/>
            <a:ext cx="2681749" cy="584775"/>
          </a:xfrm>
          <a:prstGeom prst="rect">
            <a:avLst/>
          </a:prstGeom>
          <a:noFill/>
        </p:spPr>
        <p:txBody>
          <a:bodyPr wrap="square" rtlCol="0">
            <a:spAutoFit/>
          </a:bodyPr>
          <a:lstStyle/>
          <a:p>
            <a:pPr algn="ctr"/>
            <a:r>
              <a:rPr lang="fr-FR" sz="3200" b="1" dirty="0"/>
              <a:t>Activité 1</a:t>
            </a:r>
          </a:p>
        </p:txBody>
      </p:sp>
      <p:sp>
        <p:nvSpPr>
          <p:cNvPr id="7" name="ZoneTexte 6">
            <a:extLst>
              <a:ext uri="{FF2B5EF4-FFF2-40B4-BE49-F238E27FC236}">
                <a16:creationId xmlns:a16="http://schemas.microsoft.com/office/drawing/2014/main" id="{AC475675-A07E-4AF8-8774-672360205A8E}"/>
              </a:ext>
            </a:extLst>
          </p:cNvPr>
          <p:cNvSpPr txBox="1"/>
          <p:nvPr/>
        </p:nvSpPr>
        <p:spPr>
          <a:xfrm>
            <a:off x="9556955" y="1646699"/>
            <a:ext cx="1278194" cy="584775"/>
          </a:xfrm>
          <a:prstGeom prst="rect">
            <a:avLst/>
          </a:prstGeom>
          <a:noFill/>
        </p:spPr>
        <p:txBody>
          <a:bodyPr wrap="square" rtlCol="0">
            <a:spAutoFit/>
          </a:bodyPr>
          <a:lstStyle/>
          <a:p>
            <a:pPr algn="ctr"/>
            <a:r>
              <a:rPr lang="fr-FR" sz="3200" b="1" dirty="0"/>
              <a:t>CCP</a:t>
            </a:r>
          </a:p>
        </p:txBody>
      </p:sp>
      <p:sp>
        <p:nvSpPr>
          <p:cNvPr id="9" name="Flèche : droite 8">
            <a:extLst>
              <a:ext uri="{FF2B5EF4-FFF2-40B4-BE49-F238E27FC236}">
                <a16:creationId xmlns:a16="http://schemas.microsoft.com/office/drawing/2014/main" id="{8CD59353-1758-4643-98AE-54A062912344}"/>
              </a:ext>
            </a:extLst>
          </p:cNvPr>
          <p:cNvSpPr/>
          <p:nvPr/>
        </p:nvSpPr>
        <p:spPr>
          <a:xfrm>
            <a:off x="3932903" y="1307690"/>
            <a:ext cx="4739150" cy="92378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2800" b="1" dirty="0"/>
              <a:t>Fiches d’activités</a:t>
            </a:r>
          </a:p>
        </p:txBody>
      </p:sp>
    </p:spTree>
    <p:extLst>
      <p:ext uri="{BB962C8B-B14F-4D97-AF65-F5344CB8AC3E}">
        <p14:creationId xmlns:p14="http://schemas.microsoft.com/office/powerpoint/2010/main" val="766938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36C9A015-EC0E-445B-8D19-A45E40DBAEAE}"/>
              </a:ext>
            </a:extLst>
          </p:cNvPr>
          <p:cNvPicPr>
            <a:picLocks noChangeAspect="1"/>
          </p:cNvPicPr>
          <p:nvPr/>
        </p:nvPicPr>
        <p:blipFill rotWithShape="1">
          <a:blip r:embed="rId2"/>
          <a:srcRect l="34435" t="45958" r="33125" b="33937"/>
          <a:stretch/>
        </p:blipFill>
        <p:spPr>
          <a:xfrm>
            <a:off x="838200" y="2487562"/>
            <a:ext cx="10515601" cy="3716594"/>
          </a:xfrm>
          <a:prstGeom prst="rect">
            <a:avLst/>
          </a:prstGeom>
        </p:spPr>
      </p:pic>
      <p:sp>
        <p:nvSpPr>
          <p:cNvPr id="2" name="Espace réservé de la date 1">
            <a:extLst>
              <a:ext uri="{FF2B5EF4-FFF2-40B4-BE49-F238E27FC236}">
                <a16:creationId xmlns:a16="http://schemas.microsoft.com/office/drawing/2014/main" id="{4F238E62-D16D-4126-8441-4F9702F243BB}"/>
              </a:ext>
            </a:extLst>
          </p:cNvPr>
          <p:cNvSpPr>
            <a:spLocks noGrp="1"/>
          </p:cNvSpPr>
          <p:nvPr>
            <p:ph type="dt" sz="half" idx="10"/>
          </p:nvPr>
        </p:nvSpPr>
        <p:spPr/>
        <p:txBody>
          <a:bodyPr/>
          <a:lstStyle/>
          <a:p>
            <a:fld id="{4BE566DD-9D3E-4E62-B58B-B53BAB750081}" type="datetime1">
              <a:rPr lang="fr-FR" smtClean="0"/>
              <a:t>04/01/2022</a:t>
            </a:fld>
            <a:endParaRPr lang="fr-FR" dirty="0"/>
          </a:p>
        </p:txBody>
      </p:sp>
      <p:sp>
        <p:nvSpPr>
          <p:cNvPr id="3" name="Espace réservé du pied de page 2">
            <a:extLst>
              <a:ext uri="{FF2B5EF4-FFF2-40B4-BE49-F238E27FC236}">
                <a16:creationId xmlns:a16="http://schemas.microsoft.com/office/drawing/2014/main" id="{7B419CCD-B06A-42B5-BB66-1ADA31957A61}"/>
              </a:ext>
            </a:extLst>
          </p:cNvPr>
          <p:cNvSpPr>
            <a:spLocks noGrp="1"/>
          </p:cNvSpPr>
          <p:nvPr>
            <p:ph type="ftr" sz="quarter" idx="11"/>
          </p:nvPr>
        </p:nvSpPr>
        <p:spPr/>
        <p:txBody>
          <a:bodyPr/>
          <a:lstStyle/>
          <a:p>
            <a:r>
              <a:rPr lang="fr-FR" dirty="0"/>
              <a:t>La communication</a:t>
            </a:r>
          </a:p>
        </p:txBody>
      </p:sp>
      <p:sp>
        <p:nvSpPr>
          <p:cNvPr id="4" name="Espace réservé du numéro de diapositive 3">
            <a:extLst>
              <a:ext uri="{FF2B5EF4-FFF2-40B4-BE49-F238E27FC236}">
                <a16:creationId xmlns:a16="http://schemas.microsoft.com/office/drawing/2014/main" id="{17C7BA20-1F3A-4FA5-9D22-8C3A1E649D7C}"/>
              </a:ext>
            </a:extLst>
          </p:cNvPr>
          <p:cNvSpPr>
            <a:spLocks noGrp="1"/>
          </p:cNvSpPr>
          <p:nvPr>
            <p:ph type="sldNum" sz="quarter" idx="12"/>
          </p:nvPr>
        </p:nvSpPr>
        <p:spPr/>
        <p:txBody>
          <a:bodyPr/>
          <a:lstStyle/>
          <a:p>
            <a:fld id="{9C946053-6AD2-4D6F-B1B2-56B9586BEF99}" type="slidenum">
              <a:rPr lang="fr-FR" smtClean="0"/>
              <a:t>45</a:t>
            </a:fld>
            <a:endParaRPr lang="fr-FR" dirty="0"/>
          </a:p>
        </p:txBody>
      </p:sp>
      <p:sp>
        <p:nvSpPr>
          <p:cNvPr id="10" name="Titre 1">
            <a:extLst>
              <a:ext uri="{FF2B5EF4-FFF2-40B4-BE49-F238E27FC236}">
                <a16:creationId xmlns:a16="http://schemas.microsoft.com/office/drawing/2014/main" id="{E5160AE4-C91D-41D2-8A11-F188158B4D18}"/>
              </a:ext>
            </a:extLst>
          </p:cNvPr>
          <p:cNvSpPr txBox="1">
            <a:spLocks/>
          </p:cNvSpPr>
          <p:nvPr/>
        </p:nvSpPr>
        <p:spPr>
          <a:xfrm>
            <a:off x="838200" y="365126"/>
            <a:ext cx="10515600" cy="11197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L’Assistant(e) De Vie aux Familles</a:t>
            </a:r>
          </a:p>
        </p:txBody>
      </p:sp>
      <p:sp>
        <p:nvSpPr>
          <p:cNvPr id="12" name="ZoneTexte 11">
            <a:extLst>
              <a:ext uri="{FF2B5EF4-FFF2-40B4-BE49-F238E27FC236}">
                <a16:creationId xmlns:a16="http://schemas.microsoft.com/office/drawing/2014/main" id="{F8A33AA2-6AFE-4ADF-BDE9-F040D222EBC0}"/>
              </a:ext>
            </a:extLst>
          </p:cNvPr>
          <p:cNvSpPr txBox="1"/>
          <p:nvPr/>
        </p:nvSpPr>
        <p:spPr>
          <a:xfrm>
            <a:off x="838200" y="1646699"/>
            <a:ext cx="2546555" cy="584775"/>
          </a:xfrm>
          <a:prstGeom prst="rect">
            <a:avLst/>
          </a:prstGeom>
          <a:noFill/>
        </p:spPr>
        <p:txBody>
          <a:bodyPr wrap="square" rtlCol="0">
            <a:spAutoFit/>
          </a:bodyPr>
          <a:lstStyle/>
          <a:p>
            <a:pPr algn="ctr"/>
            <a:r>
              <a:rPr lang="fr-FR" sz="3200" b="1" dirty="0"/>
              <a:t>Activité 2</a:t>
            </a:r>
          </a:p>
        </p:txBody>
      </p:sp>
      <p:sp>
        <p:nvSpPr>
          <p:cNvPr id="14" name="ZoneTexte 13">
            <a:extLst>
              <a:ext uri="{FF2B5EF4-FFF2-40B4-BE49-F238E27FC236}">
                <a16:creationId xmlns:a16="http://schemas.microsoft.com/office/drawing/2014/main" id="{445FF78C-8EFB-47BD-BFAF-1C3EAE4FDA10}"/>
              </a:ext>
            </a:extLst>
          </p:cNvPr>
          <p:cNvSpPr txBox="1"/>
          <p:nvPr/>
        </p:nvSpPr>
        <p:spPr>
          <a:xfrm>
            <a:off x="9556955" y="1646699"/>
            <a:ext cx="1278194" cy="584775"/>
          </a:xfrm>
          <a:prstGeom prst="rect">
            <a:avLst/>
          </a:prstGeom>
          <a:noFill/>
        </p:spPr>
        <p:txBody>
          <a:bodyPr wrap="square" rtlCol="0">
            <a:spAutoFit/>
          </a:bodyPr>
          <a:lstStyle/>
          <a:p>
            <a:pPr algn="ctr"/>
            <a:r>
              <a:rPr lang="fr-FR" sz="3200" b="1" dirty="0"/>
              <a:t>CCP</a:t>
            </a:r>
          </a:p>
        </p:txBody>
      </p:sp>
      <p:sp>
        <p:nvSpPr>
          <p:cNvPr id="16" name="Flèche : droite 15">
            <a:extLst>
              <a:ext uri="{FF2B5EF4-FFF2-40B4-BE49-F238E27FC236}">
                <a16:creationId xmlns:a16="http://schemas.microsoft.com/office/drawing/2014/main" id="{B506392F-17EF-49FE-98EC-B09C35F5D798}"/>
              </a:ext>
            </a:extLst>
          </p:cNvPr>
          <p:cNvSpPr/>
          <p:nvPr/>
        </p:nvSpPr>
        <p:spPr>
          <a:xfrm>
            <a:off x="3932903" y="1307690"/>
            <a:ext cx="4739150" cy="92378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2800" b="1" dirty="0"/>
              <a:t>Fiches d’activités</a:t>
            </a:r>
          </a:p>
        </p:txBody>
      </p:sp>
    </p:spTree>
    <p:extLst>
      <p:ext uri="{BB962C8B-B14F-4D97-AF65-F5344CB8AC3E}">
        <p14:creationId xmlns:p14="http://schemas.microsoft.com/office/powerpoint/2010/main" val="2451193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36C9A015-EC0E-445B-8D19-A45E40DBAEAE}"/>
              </a:ext>
            </a:extLst>
          </p:cNvPr>
          <p:cNvPicPr>
            <a:picLocks noChangeAspect="1"/>
          </p:cNvPicPr>
          <p:nvPr/>
        </p:nvPicPr>
        <p:blipFill rotWithShape="1">
          <a:blip r:embed="rId2"/>
          <a:srcRect l="34435" t="65969" r="33125" b="15842"/>
          <a:stretch/>
        </p:blipFill>
        <p:spPr>
          <a:xfrm>
            <a:off x="838200" y="2825695"/>
            <a:ext cx="10515600" cy="3316594"/>
          </a:xfrm>
          <a:prstGeom prst="rect">
            <a:avLst/>
          </a:prstGeom>
        </p:spPr>
      </p:pic>
      <p:sp>
        <p:nvSpPr>
          <p:cNvPr id="2" name="Espace réservé de la date 1">
            <a:extLst>
              <a:ext uri="{FF2B5EF4-FFF2-40B4-BE49-F238E27FC236}">
                <a16:creationId xmlns:a16="http://schemas.microsoft.com/office/drawing/2014/main" id="{4F238E62-D16D-4126-8441-4F9702F243BB}"/>
              </a:ext>
            </a:extLst>
          </p:cNvPr>
          <p:cNvSpPr>
            <a:spLocks noGrp="1"/>
          </p:cNvSpPr>
          <p:nvPr>
            <p:ph type="dt" sz="half" idx="10"/>
          </p:nvPr>
        </p:nvSpPr>
        <p:spPr/>
        <p:txBody>
          <a:bodyPr/>
          <a:lstStyle/>
          <a:p>
            <a:fld id="{4BE566DD-9D3E-4E62-B58B-B53BAB750081}" type="datetime1">
              <a:rPr lang="fr-FR" smtClean="0"/>
              <a:t>04/01/2022</a:t>
            </a:fld>
            <a:endParaRPr lang="fr-FR" dirty="0"/>
          </a:p>
        </p:txBody>
      </p:sp>
      <p:sp>
        <p:nvSpPr>
          <p:cNvPr id="3" name="Espace réservé du pied de page 2">
            <a:extLst>
              <a:ext uri="{FF2B5EF4-FFF2-40B4-BE49-F238E27FC236}">
                <a16:creationId xmlns:a16="http://schemas.microsoft.com/office/drawing/2014/main" id="{7B419CCD-B06A-42B5-BB66-1ADA31957A61}"/>
              </a:ext>
            </a:extLst>
          </p:cNvPr>
          <p:cNvSpPr>
            <a:spLocks noGrp="1"/>
          </p:cNvSpPr>
          <p:nvPr>
            <p:ph type="ftr" sz="quarter" idx="11"/>
          </p:nvPr>
        </p:nvSpPr>
        <p:spPr/>
        <p:txBody>
          <a:bodyPr/>
          <a:lstStyle/>
          <a:p>
            <a:r>
              <a:rPr lang="fr-FR" dirty="0"/>
              <a:t>La communication</a:t>
            </a:r>
          </a:p>
        </p:txBody>
      </p:sp>
      <p:sp>
        <p:nvSpPr>
          <p:cNvPr id="4" name="Espace réservé du numéro de diapositive 3">
            <a:extLst>
              <a:ext uri="{FF2B5EF4-FFF2-40B4-BE49-F238E27FC236}">
                <a16:creationId xmlns:a16="http://schemas.microsoft.com/office/drawing/2014/main" id="{17C7BA20-1F3A-4FA5-9D22-8C3A1E649D7C}"/>
              </a:ext>
            </a:extLst>
          </p:cNvPr>
          <p:cNvSpPr>
            <a:spLocks noGrp="1"/>
          </p:cNvSpPr>
          <p:nvPr>
            <p:ph type="sldNum" sz="quarter" idx="12"/>
          </p:nvPr>
        </p:nvSpPr>
        <p:spPr/>
        <p:txBody>
          <a:bodyPr/>
          <a:lstStyle/>
          <a:p>
            <a:fld id="{9C946053-6AD2-4D6F-B1B2-56B9586BEF99}" type="slidenum">
              <a:rPr lang="fr-FR" smtClean="0"/>
              <a:t>46</a:t>
            </a:fld>
            <a:endParaRPr lang="fr-FR" dirty="0"/>
          </a:p>
        </p:txBody>
      </p:sp>
      <p:sp>
        <p:nvSpPr>
          <p:cNvPr id="5" name="Titre 1">
            <a:extLst>
              <a:ext uri="{FF2B5EF4-FFF2-40B4-BE49-F238E27FC236}">
                <a16:creationId xmlns:a16="http://schemas.microsoft.com/office/drawing/2014/main" id="{322BE66D-3993-410C-B8B4-BDE7AB80D5A0}"/>
              </a:ext>
            </a:extLst>
          </p:cNvPr>
          <p:cNvSpPr txBox="1">
            <a:spLocks/>
          </p:cNvSpPr>
          <p:nvPr/>
        </p:nvSpPr>
        <p:spPr>
          <a:xfrm>
            <a:off x="838200" y="365126"/>
            <a:ext cx="10515600" cy="11197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L’Assistant(e) De Vie aux Familles</a:t>
            </a:r>
          </a:p>
        </p:txBody>
      </p:sp>
      <p:sp>
        <p:nvSpPr>
          <p:cNvPr id="7" name="ZoneTexte 6">
            <a:extLst>
              <a:ext uri="{FF2B5EF4-FFF2-40B4-BE49-F238E27FC236}">
                <a16:creationId xmlns:a16="http://schemas.microsoft.com/office/drawing/2014/main" id="{F30C542F-50D3-49E4-B827-46F8BACC0872}"/>
              </a:ext>
            </a:extLst>
          </p:cNvPr>
          <p:cNvSpPr txBox="1"/>
          <p:nvPr/>
        </p:nvSpPr>
        <p:spPr>
          <a:xfrm>
            <a:off x="838200" y="1646698"/>
            <a:ext cx="2367116" cy="584775"/>
          </a:xfrm>
          <a:prstGeom prst="rect">
            <a:avLst/>
          </a:prstGeom>
          <a:noFill/>
        </p:spPr>
        <p:txBody>
          <a:bodyPr wrap="square" rtlCol="0">
            <a:spAutoFit/>
          </a:bodyPr>
          <a:lstStyle/>
          <a:p>
            <a:pPr algn="ctr"/>
            <a:r>
              <a:rPr lang="fr-FR" sz="3200" b="1" dirty="0"/>
              <a:t>Activité 3</a:t>
            </a:r>
          </a:p>
        </p:txBody>
      </p:sp>
      <p:sp>
        <p:nvSpPr>
          <p:cNvPr id="11" name="ZoneTexte 10">
            <a:extLst>
              <a:ext uri="{FF2B5EF4-FFF2-40B4-BE49-F238E27FC236}">
                <a16:creationId xmlns:a16="http://schemas.microsoft.com/office/drawing/2014/main" id="{047C7E51-F11F-4C6F-9BDE-CB278D12B4E2}"/>
              </a:ext>
            </a:extLst>
          </p:cNvPr>
          <p:cNvSpPr txBox="1"/>
          <p:nvPr/>
        </p:nvSpPr>
        <p:spPr>
          <a:xfrm>
            <a:off x="9556955" y="1646699"/>
            <a:ext cx="1278194" cy="584775"/>
          </a:xfrm>
          <a:prstGeom prst="rect">
            <a:avLst/>
          </a:prstGeom>
          <a:noFill/>
        </p:spPr>
        <p:txBody>
          <a:bodyPr wrap="square" rtlCol="0">
            <a:spAutoFit/>
          </a:bodyPr>
          <a:lstStyle/>
          <a:p>
            <a:pPr algn="ctr"/>
            <a:r>
              <a:rPr lang="fr-FR" sz="3200" b="1" dirty="0"/>
              <a:t>CCP</a:t>
            </a:r>
          </a:p>
        </p:txBody>
      </p:sp>
      <p:sp>
        <p:nvSpPr>
          <p:cNvPr id="13" name="Flèche : droite 12">
            <a:extLst>
              <a:ext uri="{FF2B5EF4-FFF2-40B4-BE49-F238E27FC236}">
                <a16:creationId xmlns:a16="http://schemas.microsoft.com/office/drawing/2014/main" id="{BAAAF12F-5BB0-4DDD-9A11-0A5E2AE2D2F1}"/>
              </a:ext>
            </a:extLst>
          </p:cNvPr>
          <p:cNvSpPr/>
          <p:nvPr/>
        </p:nvSpPr>
        <p:spPr>
          <a:xfrm>
            <a:off x="3932903" y="1307690"/>
            <a:ext cx="4739150" cy="92378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2800" b="1" dirty="0"/>
              <a:t>Fiches d’activités</a:t>
            </a:r>
          </a:p>
        </p:txBody>
      </p:sp>
    </p:spTree>
    <p:extLst>
      <p:ext uri="{BB962C8B-B14F-4D97-AF65-F5344CB8AC3E}">
        <p14:creationId xmlns:p14="http://schemas.microsoft.com/office/powerpoint/2010/main" val="864613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CBC7AFC-9D84-4344-9230-B1BA0D918324}"/>
              </a:ext>
            </a:extLst>
          </p:cNvPr>
          <p:cNvSpPr>
            <a:spLocks noGrp="1"/>
          </p:cNvSpPr>
          <p:nvPr>
            <p:ph type="dt" sz="half" idx="10"/>
          </p:nvPr>
        </p:nvSpPr>
        <p:spPr/>
        <p:txBody>
          <a:bodyPr/>
          <a:lstStyle/>
          <a:p>
            <a:fld id="{4BE566DD-9D3E-4E62-B58B-B53BAB750081}" type="datetime1">
              <a:rPr lang="fr-FR" smtClean="0"/>
              <a:t>04/01/2022</a:t>
            </a:fld>
            <a:endParaRPr lang="fr-FR" dirty="0"/>
          </a:p>
        </p:txBody>
      </p:sp>
      <p:sp>
        <p:nvSpPr>
          <p:cNvPr id="3" name="Espace réservé du pied de page 2">
            <a:extLst>
              <a:ext uri="{FF2B5EF4-FFF2-40B4-BE49-F238E27FC236}">
                <a16:creationId xmlns:a16="http://schemas.microsoft.com/office/drawing/2014/main" id="{59C87E03-78A4-4021-99A7-9EAEC31DD740}"/>
              </a:ext>
            </a:extLst>
          </p:cNvPr>
          <p:cNvSpPr>
            <a:spLocks noGrp="1"/>
          </p:cNvSpPr>
          <p:nvPr>
            <p:ph type="ftr" sz="quarter" idx="11"/>
          </p:nvPr>
        </p:nvSpPr>
        <p:spPr/>
        <p:txBody>
          <a:bodyPr/>
          <a:lstStyle/>
          <a:p>
            <a:r>
              <a:rPr lang="fr-FR" dirty="0"/>
              <a:t>La communication</a:t>
            </a:r>
          </a:p>
        </p:txBody>
      </p:sp>
      <p:sp>
        <p:nvSpPr>
          <p:cNvPr id="4" name="Espace réservé du numéro de diapositive 3">
            <a:extLst>
              <a:ext uri="{FF2B5EF4-FFF2-40B4-BE49-F238E27FC236}">
                <a16:creationId xmlns:a16="http://schemas.microsoft.com/office/drawing/2014/main" id="{DCB2BD1C-FE79-4F1D-9CC5-7E434750FED9}"/>
              </a:ext>
            </a:extLst>
          </p:cNvPr>
          <p:cNvSpPr>
            <a:spLocks noGrp="1"/>
          </p:cNvSpPr>
          <p:nvPr>
            <p:ph type="sldNum" sz="quarter" idx="12"/>
          </p:nvPr>
        </p:nvSpPr>
        <p:spPr/>
        <p:txBody>
          <a:bodyPr/>
          <a:lstStyle/>
          <a:p>
            <a:fld id="{9C946053-6AD2-4D6F-B1B2-56B9586BEF99}" type="slidenum">
              <a:rPr lang="fr-FR" smtClean="0"/>
              <a:t>47</a:t>
            </a:fld>
            <a:endParaRPr lang="fr-FR" dirty="0"/>
          </a:p>
        </p:txBody>
      </p:sp>
      <p:pic>
        <p:nvPicPr>
          <p:cNvPr id="6" name="Image 5">
            <a:extLst>
              <a:ext uri="{FF2B5EF4-FFF2-40B4-BE49-F238E27FC236}">
                <a16:creationId xmlns:a16="http://schemas.microsoft.com/office/drawing/2014/main" id="{84E1EB6A-7344-424A-9EC8-59F791B1F0DD}"/>
              </a:ext>
            </a:extLst>
          </p:cNvPr>
          <p:cNvPicPr>
            <a:picLocks noChangeAspect="1"/>
          </p:cNvPicPr>
          <p:nvPr/>
        </p:nvPicPr>
        <p:blipFill rotWithShape="1">
          <a:blip r:embed="rId2"/>
          <a:srcRect l="34597" t="29104" r="33871" b="44086"/>
          <a:stretch/>
        </p:blipFill>
        <p:spPr>
          <a:xfrm>
            <a:off x="838200" y="2231473"/>
            <a:ext cx="10515600" cy="4124877"/>
          </a:xfrm>
          <a:prstGeom prst="rect">
            <a:avLst/>
          </a:prstGeom>
        </p:spPr>
      </p:pic>
      <p:sp>
        <p:nvSpPr>
          <p:cNvPr id="8" name="Titre 1">
            <a:extLst>
              <a:ext uri="{FF2B5EF4-FFF2-40B4-BE49-F238E27FC236}">
                <a16:creationId xmlns:a16="http://schemas.microsoft.com/office/drawing/2014/main" id="{2729D0E1-9A17-4CF6-BFB6-E41B9537B324}"/>
              </a:ext>
            </a:extLst>
          </p:cNvPr>
          <p:cNvSpPr txBox="1">
            <a:spLocks/>
          </p:cNvSpPr>
          <p:nvPr/>
        </p:nvSpPr>
        <p:spPr>
          <a:xfrm>
            <a:off x="838200" y="365126"/>
            <a:ext cx="10515600" cy="11197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L’Assistant(e) De Vie aux Familles</a:t>
            </a:r>
          </a:p>
        </p:txBody>
      </p:sp>
      <p:sp>
        <p:nvSpPr>
          <p:cNvPr id="10" name="ZoneTexte 9">
            <a:extLst>
              <a:ext uri="{FF2B5EF4-FFF2-40B4-BE49-F238E27FC236}">
                <a16:creationId xmlns:a16="http://schemas.microsoft.com/office/drawing/2014/main" id="{E3238723-6309-493B-BB03-114995BBE700}"/>
              </a:ext>
            </a:extLst>
          </p:cNvPr>
          <p:cNvSpPr txBox="1"/>
          <p:nvPr/>
        </p:nvSpPr>
        <p:spPr>
          <a:xfrm>
            <a:off x="9556955" y="1646699"/>
            <a:ext cx="1278194" cy="584775"/>
          </a:xfrm>
          <a:prstGeom prst="rect">
            <a:avLst/>
          </a:prstGeom>
          <a:noFill/>
        </p:spPr>
        <p:txBody>
          <a:bodyPr wrap="square" rtlCol="0">
            <a:spAutoFit/>
          </a:bodyPr>
          <a:lstStyle/>
          <a:p>
            <a:pPr algn="ctr"/>
            <a:r>
              <a:rPr lang="fr-FR" sz="3200" b="1" dirty="0"/>
              <a:t>CCS</a:t>
            </a:r>
          </a:p>
        </p:txBody>
      </p:sp>
      <p:sp>
        <p:nvSpPr>
          <p:cNvPr id="12" name="ZoneTexte 11">
            <a:extLst>
              <a:ext uri="{FF2B5EF4-FFF2-40B4-BE49-F238E27FC236}">
                <a16:creationId xmlns:a16="http://schemas.microsoft.com/office/drawing/2014/main" id="{2C687A6C-36BD-4864-9FD8-74A77FA58DE9}"/>
              </a:ext>
            </a:extLst>
          </p:cNvPr>
          <p:cNvSpPr txBox="1"/>
          <p:nvPr/>
        </p:nvSpPr>
        <p:spPr>
          <a:xfrm>
            <a:off x="838200" y="1646698"/>
            <a:ext cx="2367116" cy="584775"/>
          </a:xfrm>
          <a:prstGeom prst="rect">
            <a:avLst/>
          </a:prstGeom>
          <a:noFill/>
        </p:spPr>
        <p:txBody>
          <a:bodyPr wrap="square" rtlCol="0">
            <a:spAutoFit/>
          </a:bodyPr>
          <a:lstStyle/>
          <a:p>
            <a:pPr algn="ctr"/>
            <a:r>
              <a:rPr lang="fr-FR" sz="3200" b="1" dirty="0"/>
              <a:t>Activité 1</a:t>
            </a:r>
          </a:p>
        </p:txBody>
      </p:sp>
      <p:sp>
        <p:nvSpPr>
          <p:cNvPr id="14" name="Flèche : droite 13">
            <a:extLst>
              <a:ext uri="{FF2B5EF4-FFF2-40B4-BE49-F238E27FC236}">
                <a16:creationId xmlns:a16="http://schemas.microsoft.com/office/drawing/2014/main" id="{EFCD049F-61B6-4DF4-AE21-3AD9D7DA8A5D}"/>
              </a:ext>
            </a:extLst>
          </p:cNvPr>
          <p:cNvSpPr/>
          <p:nvPr/>
        </p:nvSpPr>
        <p:spPr>
          <a:xfrm>
            <a:off x="3932903" y="1307690"/>
            <a:ext cx="4739150" cy="92378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2800" b="1" dirty="0"/>
              <a:t>Fiches d’activités</a:t>
            </a:r>
          </a:p>
        </p:txBody>
      </p:sp>
    </p:spTree>
    <p:extLst>
      <p:ext uri="{BB962C8B-B14F-4D97-AF65-F5344CB8AC3E}">
        <p14:creationId xmlns:p14="http://schemas.microsoft.com/office/powerpoint/2010/main" val="119780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8908B0-EC52-4BA7-A5FA-D422E6152BD5}"/>
              </a:ext>
            </a:extLst>
          </p:cNvPr>
          <p:cNvSpPr>
            <a:spLocks noGrp="1"/>
          </p:cNvSpPr>
          <p:nvPr>
            <p:ph type="title"/>
          </p:nvPr>
        </p:nvSpPr>
        <p:spPr/>
        <p:txBody>
          <a:bodyPr/>
          <a:lstStyle/>
          <a:p>
            <a:pPr algn="ctr"/>
            <a:r>
              <a:rPr lang="fr-FR" sz="4000" b="1" dirty="0"/>
              <a:t>L’Assistant De Vie aux Familles</a:t>
            </a:r>
          </a:p>
        </p:txBody>
      </p:sp>
      <p:sp>
        <p:nvSpPr>
          <p:cNvPr id="3" name="Espace réservé du contenu 2">
            <a:extLst>
              <a:ext uri="{FF2B5EF4-FFF2-40B4-BE49-F238E27FC236}">
                <a16:creationId xmlns:a16="http://schemas.microsoft.com/office/drawing/2014/main" id="{5FB0C328-7132-41FD-8321-925AB4186242}"/>
              </a:ext>
            </a:extLst>
          </p:cNvPr>
          <p:cNvSpPr>
            <a:spLocks noGrp="1"/>
          </p:cNvSpPr>
          <p:nvPr>
            <p:ph idx="1"/>
          </p:nvPr>
        </p:nvSpPr>
        <p:spPr>
          <a:xfrm>
            <a:off x="5183188" y="987425"/>
            <a:ext cx="6546696" cy="4873625"/>
          </a:xfrm>
        </p:spPr>
        <p:txBody>
          <a:bodyPr>
            <a:normAutofit/>
          </a:bodyPr>
          <a:lstStyle/>
          <a:p>
            <a:r>
              <a:rPr lang="fr-FR" sz="2800" b="1" u="sng" dirty="0"/>
              <a:t>Se préparer :</a:t>
            </a:r>
          </a:p>
          <a:p>
            <a:endParaRPr lang="fr-FR" sz="2400" dirty="0"/>
          </a:p>
          <a:p>
            <a:r>
              <a:rPr lang="fr-FR" sz="2400" dirty="0"/>
              <a:t>Se dévêtir de son manteau,</a:t>
            </a:r>
          </a:p>
          <a:p>
            <a:r>
              <a:rPr lang="fr-FR" sz="2400" dirty="0"/>
              <a:t>Demander ou poser son manteau et ses effets personnels (selon la capacité de la personne)</a:t>
            </a:r>
          </a:p>
          <a:p>
            <a:r>
              <a:rPr lang="fr-FR" sz="2400" dirty="0"/>
              <a:t>Mettre sa blouse de travail</a:t>
            </a:r>
          </a:p>
          <a:p>
            <a:r>
              <a:rPr lang="fr-FR" sz="2400" dirty="0"/>
              <a:t>Se laver les mains avant de débuter l’intervention (cuisine ou salle de bain)</a:t>
            </a:r>
          </a:p>
          <a:p>
            <a:endParaRPr lang="fr-FR" dirty="0"/>
          </a:p>
        </p:txBody>
      </p:sp>
      <p:sp>
        <p:nvSpPr>
          <p:cNvPr id="4" name="Espace réservé du texte 3">
            <a:extLst>
              <a:ext uri="{FF2B5EF4-FFF2-40B4-BE49-F238E27FC236}">
                <a16:creationId xmlns:a16="http://schemas.microsoft.com/office/drawing/2014/main" id="{4D516E6C-0D04-40D0-9234-6AFAD0B46875}"/>
              </a:ext>
            </a:extLst>
          </p:cNvPr>
          <p:cNvSpPr>
            <a:spLocks noGrp="1"/>
          </p:cNvSpPr>
          <p:nvPr>
            <p:ph type="body" sz="half" idx="2"/>
          </p:nvPr>
        </p:nvSpPr>
        <p:spPr/>
        <p:txBody>
          <a:bodyPr>
            <a:normAutofit/>
          </a:bodyPr>
          <a:lstStyle/>
          <a:p>
            <a:pPr algn="ctr"/>
            <a:endParaRPr lang="fr-FR" sz="2800" b="1" dirty="0"/>
          </a:p>
          <a:p>
            <a:pPr algn="ctr"/>
            <a:r>
              <a:rPr lang="fr-FR" sz="2800" b="1" dirty="0"/>
              <a:t>La phase d’accueil :</a:t>
            </a:r>
          </a:p>
          <a:p>
            <a:pPr algn="ctr"/>
            <a:endParaRPr lang="fr-FR" sz="2800" b="1" dirty="0"/>
          </a:p>
          <a:p>
            <a:pPr algn="ctr"/>
            <a:r>
              <a:rPr lang="fr-FR" sz="2800" b="1" dirty="0"/>
              <a:t>Comment se présenter la première fois au domicile d’un bénéficiaire ?</a:t>
            </a:r>
          </a:p>
          <a:p>
            <a:pPr algn="ctr"/>
            <a:endParaRPr lang="fr-FR" sz="2800" b="1" dirty="0"/>
          </a:p>
          <a:p>
            <a:pPr algn="ctr"/>
            <a:endParaRPr lang="fr-FR" sz="2800" b="1" dirty="0"/>
          </a:p>
        </p:txBody>
      </p:sp>
      <p:sp>
        <p:nvSpPr>
          <p:cNvPr id="5" name="Espace réservé de la date 4">
            <a:extLst>
              <a:ext uri="{FF2B5EF4-FFF2-40B4-BE49-F238E27FC236}">
                <a16:creationId xmlns:a16="http://schemas.microsoft.com/office/drawing/2014/main" id="{B6E2D444-7AB5-4B00-92C6-6E607D415380}"/>
              </a:ext>
            </a:extLst>
          </p:cNvPr>
          <p:cNvSpPr>
            <a:spLocks noGrp="1"/>
          </p:cNvSpPr>
          <p:nvPr>
            <p:ph type="dt" sz="half" idx="10"/>
          </p:nvPr>
        </p:nvSpPr>
        <p:spPr/>
        <p:txBody>
          <a:bodyPr/>
          <a:lstStyle/>
          <a:p>
            <a:fld id="{8D615D53-AB49-49E2-827B-C06B4CFDF0F5}" type="datetime1">
              <a:rPr lang="fr-FR" smtClean="0"/>
              <a:t>04/01/2022</a:t>
            </a:fld>
            <a:endParaRPr lang="fr-FR" dirty="0"/>
          </a:p>
        </p:txBody>
      </p:sp>
      <p:sp>
        <p:nvSpPr>
          <p:cNvPr id="6" name="Espace réservé du pied de page 5">
            <a:extLst>
              <a:ext uri="{FF2B5EF4-FFF2-40B4-BE49-F238E27FC236}">
                <a16:creationId xmlns:a16="http://schemas.microsoft.com/office/drawing/2014/main" id="{FAA6DB89-F8D9-4744-9E01-39A98DE58463}"/>
              </a:ext>
            </a:extLst>
          </p:cNvPr>
          <p:cNvSpPr>
            <a:spLocks noGrp="1"/>
          </p:cNvSpPr>
          <p:nvPr>
            <p:ph type="ftr" sz="quarter" idx="11"/>
          </p:nvPr>
        </p:nvSpPr>
        <p:spPr/>
        <p:txBody>
          <a:bodyPr/>
          <a:lstStyle/>
          <a:p>
            <a:r>
              <a:rPr lang="fr-FR" dirty="0"/>
              <a:t>La communication</a:t>
            </a:r>
          </a:p>
        </p:txBody>
      </p:sp>
      <p:sp>
        <p:nvSpPr>
          <p:cNvPr id="7" name="Espace réservé du numéro de diapositive 6">
            <a:extLst>
              <a:ext uri="{FF2B5EF4-FFF2-40B4-BE49-F238E27FC236}">
                <a16:creationId xmlns:a16="http://schemas.microsoft.com/office/drawing/2014/main" id="{59BD3BA5-75E4-4A9B-9590-3DF65D307340}"/>
              </a:ext>
            </a:extLst>
          </p:cNvPr>
          <p:cNvSpPr>
            <a:spLocks noGrp="1"/>
          </p:cNvSpPr>
          <p:nvPr>
            <p:ph type="sldNum" sz="quarter" idx="12"/>
          </p:nvPr>
        </p:nvSpPr>
        <p:spPr/>
        <p:txBody>
          <a:bodyPr/>
          <a:lstStyle/>
          <a:p>
            <a:fld id="{9C946053-6AD2-4D6F-B1B2-56B9586BEF99}" type="slidenum">
              <a:rPr lang="fr-FR" smtClean="0"/>
              <a:t>48</a:t>
            </a:fld>
            <a:endParaRPr lang="fr-FR" dirty="0"/>
          </a:p>
        </p:txBody>
      </p:sp>
    </p:spTree>
    <p:extLst>
      <p:ext uri="{BB962C8B-B14F-4D97-AF65-F5344CB8AC3E}">
        <p14:creationId xmlns:p14="http://schemas.microsoft.com/office/powerpoint/2010/main" val="2680447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8908B0-EC52-4BA7-A5FA-D422E6152BD5}"/>
              </a:ext>
            </a:extLst>
          </p:cNvPr>
          <p:cNvSpPr>
            <a:spLocks noGrp="1"/>
          </p:cNvSpPr>
          <p:nvPr>
            <p:ph type="title"/>
          </p:nvPr>
        </p:nvSpPr>
        <p:spPr/>
        <p:txBody>
          <a:bodyPr/>
          <a:lstStyle/>
          <a:p>
            <a:pPr algn="ctr"/>
            <a:r>
              <a:rPr lang="fr-FR" sz="4000" b="1" dirty="0"/>
              <a:t>L’Assistant De Vie aux Familles</a:t>
            </a:r>
          </a:p>
        </p:txBody>
      </p:sp>
      <p:sp>
        <p:nvSpPr>
          <p:cNvPr id="3" name="Espace réservé du contenu 2">
            <a:extLst>
              <a:ext uri="{FF2B5EF4-FFF2-40B4-BE49-F238E27FC236}">
                <a16:creationId xmlns:a16="http://schemas.microsoft.com/office/drawing/2014/main" id="{5FB0C328-7132-41FD-8321-925AB4186242}"/>
              </a:ext>
            </a:extLst>
          </p:cNvPr>
          <p:cNvSpPr>
            <a:spLocks noGrp="1"/>
          </p:cNvSpPr>
          <p:nvPr>
            <p:ph idx="1"/>
          </p:nvPr>
        </p:nvSpPr>
        <p:spPr>
          <a:xfrm>
            <a:off x="5183188" y="987425"/>
            <a:ext cx="6763006" cy="5368925"/>
          </a:xfrm>
        </p:spPr>
        <p:txBody>
          <a:bodyPr>
            <a:noAutofit/>
          </a:bodyPr>
          <a:lstStyle/>
          <a:p>
            <a:r>
              <a:rPr lang="fr-FR" sz="2800" b="1" u="sng" dirty="0"/>
              <a:t>Les Limites de nos compétences :</a:t>
            </a:r>
            <a:endParaRPr lang="fr-FR" sz="2800" b="1" u="sng" cap="small" dirty="0"/>
          </a:p>
          <a:p>
            <a:pPr marL="0" indent="0">
              <a:buNone/>
            </a:pPr>
            <a:endParaRPr lang="fr-FR" sz="2400" b="1" dirty="0"/>
          </a:p>
          <a:p>
            <a:pPr algn="ctr"/>
            <a:r>
              <a:rPr lang="fr-FR" sz="2800" b="1" dirty="0"/>
              <a:t>Réparation du lave linge :</a:t>
            </a:r>
          </a:p>
          <a:p>
            <a:pPr marL="0" indent="0" algn="ctr">
              <a:buNone/>
            </a:pPr>
            <a:endParaRPr lang="fr-FR" sz="2800" dirty="0"/>
          </a:p>
          <a:p>
            <a:pPr marL="0" indent="0" algn="ctr">
              <a:buNone/>
            </a:pPr>
            <a:endParaRPr lang="fr-FR" sz="2800" dirty="0"/>
          </a:p>
          <a:p>
            <a:pPr marL="0" indent="0" algn="ctr">
              <a:buNone/>
            </a:pPr>
            <a:endParaRPr lang="fr-FR" sz="2800" dirty="0"/>
          </a:p>
          <a:p>
            <a:pPr marL="0" indent="0" algn="ctr">
              <a:buNone/>
            </a:pPr>
            <a:endParaRPr lang="fr-FR" sz="1050" dirty="0"/>
          </a:p>
          <a:p>
            <a:pPr marL="0" indent="0" algn="ctr">
              <a:buNone/>
            </a:pPr>
            <a:r>
              <a:rPr lang="fr-FR" sz="2800" b="1" dirty="0"/>
              <a:t>Déplacer l’armoire :</a:t>
            </a:r>
          </a:p>
          <a:p>
            <a:pPr marL="0" indent="0" algn="ctr">
              <a:buNone/>
            </a:pPr>
            <a:endParaRPr lang="fr-FR" sz="2800" dirty="0"/>
          </a:p>
          <a:p>
            <a:pPr marL="0" indent="0" algn="ctr">
              <a:buNone/>
            </a:pPr>
            <a:endParaRPr lang="fr-FR" sz="2800" dirty="0"/>
          </a:p>
          <a:p>
            <a:pPr marL="0" indent="0" algn="ctr">
              <a:buNone/>
            </a:pPr>
            <a:endParaRPr lang="fr-FR" sz="2800" dirty="0"/>
          </a:p>
          <a:p>
            <a:pPr marL="0" indent="0" algn="ctr">
              <a:buNone/>
            </a:pPr>
            <a:endParaRPr lang="fr-FR" sz="2800" dirty="0"/>
          </a:p>
        </p:txBody>
      </p:sp>
      <p:sp>
        <p:nvSpPr>
          <p:cNvPr id="4" name="Espace réservé du texte 3">
            <a:extLst>
              <a:ext uri="{FF2B5EF4-FFF2-40B4-BE49-F238E27FC236}">
                <a16:creationId xmlns:a16="http://schemas.microsoft.com/office/drawing/2014/main" id="{4D516E6C-0D04-40D0-9234-6AFAD0B46875}"/>
              </a:ext>
            </a:extLst>
          </p:cNvPr>
          <p:cNvSpPr>
            <a:spLocks noGrp="1"/>
          </p:cNvSpPr>
          <p:nvPr>
            <p:ph type="body" sz="half" idx="2"/>
          </p:nvPr>
        </p:nvSpPr>
        <p:spPr/>
        <p:txBody>
          <a:bodyPr>
            <a:normAutofit/>
          </a:bodyPr>
          <a:lstStyle/>
          <a:p>
            <a:pPr algn="ctr"/>
            <a:endParaRPr lang="fr-FR" sz="2800" b="1" dirty="0"/>
          </a:p>
          <a:p>
            <a:pPr algn="ctr"/>
            <a:r>
              <a:rPr lang="fr-FR" sz="2800" b="1" dirty="0"/>
              <a:t>Les interdictions </a:t>
            </a:r>
          </a:p>
          <a:p>
            <a:pPr algn="ctr"/>
            <a:endParaRPr lang="fr-FR" sz="2800" b="1" dirty="0"/>
          </a:p>
          <a:p>
            <a:pPr algn="ctr"/>
            <a:endParaRPr lang="fr-FR" sz="2800" b="1" dirty="0"/>
          </a:p>
          <a:p>
            <a:pPr algn="ctr"/>
            <a:endParaRPr lang="fr-FR" sz="2800" b="1" dirty="0"/>
          </a:p>
          <a:p>
            <a:pPr algn="ctr"/>
            <a:endParaRPr lang="fr-FR" sz="2800" b="1" dirty="0"/>
          </a:p>
          <a:p>
            <a:pPr algn="ctr"/>
            <a:r>
              <a:rPr lang="fr-FR" sz="2800" b="1" dirty="0"/>
              <a:t>Que faut-il faire ?</a:t>
            </a:r>
          </a:p>
          <a:p>
            <a:pPr algn="ctr"/>
            <a:endParaRPr lang="fr-FR" sz="2800" b="1" dirty="0"/>
          </a:p>
          <a:p>
            <a:pPr algn="ctr"/>
            <a:endParaRPr lang="fr-FR" sz="2800" b="1" dirty="0"/>
          </a:p>
        </p:txBody>
      </p:sp>
      <p:sp>
        <p:nvSpPr>
          <p:cNvPr id="5" name="Espace réservé de la date 4">
            <a:extLst>
              <a:ext uri="{FF2B5EF4-FFF2-40B4-BE49-F238E27FC236}">
                <a16:creationId xmlns:a16="http://schemas.microsoft.com/office/drawing/2014/main" id="{B6E2D444-7AB5-4B00-92C6-6E607D415380}"/>
              </a:ext>
            </a:extLst>
          </p:cNvPr>
          <p:cNvSpPr>
            <a:spLocks noGrp="1"/>
          </p:cNvSpPr>
          <p:nvPr>
            <p:ph type="dt" sz="half" idx="10"/>
          </p:nvPr>
        </p:nvSpPr>
        <p:spPr/>
        <p:txBody>
          <a:bodyPr/>
          <a:lstStyle/>
          <a:p>
            <a:fld id="{8D615D53-AB49-49E2-827B-C06B4CFDF0F5}" type="datetime1">
              <a:rPr lang="fr-FR" smtClean="0"/>
              <a:t>04/01/2022</a:t>
            </a:fld>
            <a:endParaRPr lang="fr-FR" dirty="0"/>
          </a:p>
        </p:txBody>
      </p:sp>
      <p:sp>
        <p:nvSpPr>
          <p:cNvPr id="6" name="Espace réservé du pied de page 5">
            <a:extLst>
              <a:ext uri="{FF2B5EF4-FFF2-40B4-BE49-F238E27FC236}">
                <a16:creationId xmlns:a16="http://schemas.microsoft.com/office/drawing/2014/main" id="{FAA6DB89-F8D9-4744-9E01-39A98DE58463}"/>
              </a:ext>
            </a:extLst>
          </p:cNvPr>
          <p:cNvSpPr>
            <a:spLocks noGrp="1"/>
          </p:cNvSpPr>
          <p:nvPr>
            <p:ph type="ftr" sz="quarter" idx="11"/>
          </p:nvPr>
        </p:nvSpPr>
        <p:spPr/>
        <p:txBody>
          <a:bodyPr/>
          <a:lstStyle/>
          <a:p>
            <a:r>
              <a:rPr lang="fr-FR" dirty="0"/>
              <a:t>La communication</a:t>
            </a:r>
          </a:p>
        </p:txBody>
      </p:sp>
      <p:sp>
        <p:nvSpPr>
          <p:cNvPr id="7" name="Espace réservé du numéro de diapositive 6">
            <a:extLst>
              <a:ext uri="{FF2B5EF4-FFF2-40B4-BE49-F238E27FC236}">
                <a16:creationId xmlns:a16="http://schemas.microsoft.com/office/drawing/2014/main" id="{59BD3BA5-75E4-4A9B-9590-3DF65D307340}"/>
              </a:ext>
            </a:extLst>
          </p:cNvPr>
          <p:cNvSpPr>
            <a:spLocks noGrp="1"/>
          </p:cNvSpPr>
          <p:nvPr>
            <p:ph type="sldNum" sz="quarter" idx="12"/>
          </p:nvPr>
        </p:nvSpPr>
        <p:spPr/>
        <p:txBody>
          <a:bodyPr/>
          <a:lstStyle/>
          <a:p>
            <a:fld id="{9C946053-6AD2-4D6F-B1B2-56B9586BEF99}" type="slidenum">
              <a:rPr lang="fr-FR" smtClean="0"/>
              <a:t>49</a:t>
            </a:fld>
            <a:endParaRPr lang="fr-FR" dirty="0"/>
          </a:p>
        </p:txBody>
      </p:sp>
      <p:sp>
        <p:nvSpPr>
          <p:cNvPr id="8" name="ZoneTexte 7">
            <a:extLst>
              <a:ext uri="{FF2B5EF4-FFF2-40B4-BE49-F238E27FC236}">
                <a16:creationId xmlns:a16="http://schemas.microsoft.com/office/drawing/2014/main" id="{D65E116C-87FF-4168-80CD-4E5C2F6A8BD4}"/>
              </a:ext>
            </a:extLst>
          </p:cNvPr>
          <p:cNvSpPr txBox="1"/>
          <p:nvPr/>
        </p:nvSpPr>
        <p:spPr>
          <a:xfrm>
            <a:off x="5183188" y="2526890"/>
            <a:ext cx="6645018" cy="1569660"/>
          </a:xfrm>
          <a:prstGeom prst="rect">
            <a:avLst/>
          </a:prstGeom>
          <a:noFill/>
        </p:spPr>
        <p:txBody>
          <a:bodyPr wrap="square" rtlCol="0">
            <a:spAutoFit/>
          </a:bodyPr>
          <a:lstStyle/>
          <a:p>
            <a:pPr marL="285750" indent="-285750">
              <a:buFont typeface="Wingdings" panose="05000000000000000000" pitchFamily="2" charset="2"/>
              <a:buChar char="Ø"/>
            </a:pPr>
            <a:r>
              <a:rPr lang="fr-FR" sz="2400" dirty="0"/>
              <a:t>Vérifier « les organes vitaux »</a:t>
            </a:r>
          </a:p>
          <a:p>
            <a:pPr marL="285750" indent="-285750">
              <a:buFont typeface="Wingdings" panose="05000000000000000000" pitchFamily="2" charset="2"/>
              <a:buChar char="Ø"/>
            </a:pPr>
            <a:r>
              <a:rPr lang="fr-FR" sz="2400" dirty="0"/>
              <a:t>Proposer l’intervention d’un professionnel</a:t>
            </a:r>
          </a:p>
          <a:p>
            <a:pPr marL="285750" indent="-285750">
              <a:buFont typeface="Wingdings" panose="05000000000000000000" pitchFamily="2" charset="2"/>
              <a:buChar char="Ø"/>
            </a:pPr>
            <a:r>
              <a:rPr lang="fr-FR" sz="2400" dirty="0"/>
              <a:t>Téléphoner</a:t>
            </a:r>
          </a:p>
          <a:p>
            <a:pPr marL="285750" indent="-285750">
              <a:buFont typeface="Wingdings" panose="05000000000000000000" pitchFamily="2" charset="2"/>
              <a:buChar char="Ø"/>
            </a:pPr>
            <a:r>
              <a:rPr lang="fr-FR" sz="2400" dirty="0"/>
              <a:t>Demander un devis</a:t>
            </a:r>
            <a:endParaRPr lang="fr-FR" dirty="0"/>
          </a:p>
        </p:txBody>
      </p:sp>
      <p:sp>
        <p:nvSpPr>
          <p:cNvPr id="10" name="ZoneTexte 9">
            <a:extLst>
              <a:ext uri="{FF2B5EF4-FFF2-40B4-BE49-F238E27FC236}">
                <a16:creationId xmlns:a16="http://schemas.microsoft.com/office/drawing/2014/main" id="{57D176DC-37D4-4229-B429-B5665DEC4CEB}"/>
              </a:ext>
            </a:extLst>
          </p:cNvPr>
          <p:cNvSpPr txBox="1"/>
          <p:nvPr/>
        </p:nvSpPr>
        <p:spPr>
          <a:xfrm>
            <a:off x="5183188" y="4851185"/>
            <a:ext cx="6645018" cy="1200329"/>
          </a:xfrm>
          <a:prstGeom prst="rect">
            <a:avLst/>
          </a:prstGeom>
          <a:noFill/>
        </p:spPr>
        <p:txBody>
          <a:bodyPr wrap="square" rtlCol="0">
            <a:spAutoFit/>
          </a:bodyPr>
          <a:lstStyle/>
          <a:p>
            <a:pPr marL="285750" indent="-285750">
              <a:buFont typeface="Wingdings" panose="05000000000000000000" pitchFamily="2" charset="2"/>
              <a:buChar char="Ø"/>
            </a:pPr>
            <a:r>
              <a:rPr lang="fr-FR" sz="2400" dirty="0"/>
              <a:t>Vider et trier le linge</a:t>
            </a:r>
          </a:p>
          <a:p>
            <a:pPr marL="285750" indent="-285750">
              <a:buFont typeface="Wingdings" panose="05000000000000000000" pitchFamily="2" charset="2"/>
              <a:buChar char="Ø"/>
            </a:pPr>
            <a:r>
              <a:rPr lang="fr-FR" sz="2400" dirty="0"/>
              <a:t>Proposer l’intervention d’une tierce personne</a:t>
            </a:r>
          </a:p>
          <a:p>
            <a:pPr marL="742950" lvl="1" indent="-285750">
              <a:buFont typeface="Wingdings" panose="05000000000000000000" pitchFamily="2" charset="2"/>
              <a:buChar char="Ø"/>
            </a:pPr>
            <a:r>
              <a:rPr lang="fr-FR" sz="2400" i="1" dirty="0"/>
              <a:t>« ami(e)s, familles; voisinage »</a:t>
            </a:r>
          </a:p>
        </p:txBody>
      </p:sp>
      <p:pic>
        <p:nvPicPr>
          <p:cNvPr id="11266" name="Picture 2" descr="Panneau de signalisation d'interdiction - B1 - Sens interdit - Pour trépied  - Manutan.fr">
            <a:extLst>
              <a:ext uri="{FF2B5EF4-FFF2-40B4-BE49-F238E27FC236}">
                <a16:creationId xmlns:a16="http://schemas.microsoft.com/office/drawing/2014/main" id="{AECA5801-8E29-4151-A3F8-9D2C9331A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406" y="314405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654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ASSISTANT.E DE VIE AUX FAMILLES - NIV 5 – IFR">
            <a:extLst>
              <a:ext uri="{FF2B5EF4-FFF2-40B4-BE49-F238E27FC236}">
                <a16:creationId xmlns:a16="http://schemas.microsoft.com/office/drawing/2014/main" id="{8DBA6345-6AC7-42F7-834B-0C6EF4EDC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01543">
            <a:off x="9279007" y="917979"/>
            <a:ext cx="2512877"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358A648-415B-4901-ABFD-8A510342A0F4}"/>
              </a:ext>
            </a:extLst>
          </p:cNvPr>
          <p:cNvSpPr>
            <a:spLocks noGrp="1"/>
          </p:cNvSpPr>
          <p:nvPr>
            <p:ph type="title"/>
          </p:nvPr>
        </p:nvSpPr>
        <p:spPr/>
        <p:txBody>
          <a:bodyPr/>
          <a:lstStyle/>
          <a:p>
            <a:pPr algn="ctr"/>
            <a:r>
              <a:rPr lang="fr-FR" b="1" dirty="0"/>
              <a:t>L’Assistant(e) De Vie aux Familles</a:t>
            </a:r>
          </a:p>
        </p:txBody>
      </p:sp>
      <p:sp>
        <p:nvSpPr>
          <p:cNvPr id="3" name="Rectangle : coins arrondis 2">
            <a:extLst>
              <a:ext uri="{FF2B5EF4-FFF2-40B4-BE49-F238E27FC236}">
                <a16:creationId xmlns:a16="http://schemas.microsoft.com/office/drawing/2014/main" id="{2BD5FE23-48CD-4994-ABD8-4769368C1418}"/>
              </a:ext>
            </a:extLst>
          </p:cNvPr>
          <p:cNvSpPr/>
          <p:nvPr/>
        </p:nvSpPr>
        <p:spPr>
          <a:xfrm>
            <a:off x="838200" y="2605548"/>
            <a:ext cx="10515600" cy="37508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spcBef>
                <a:spcPts val="600"/>
              </a:spcBef>
              <a:spcAft>
                <a:spcPts val="600"/>
              </a:spcAft>
              <a:buFont typeface="Arial" panose="020B0604020202020204" pitchFamily="34" charset="0"/>
              <a:buChar char="•"/>
            </a:pPr>
            <a:r>
              <a:rPr lang="fr-FR" sz="2400" dirty="0"/>
              <a:t>Les fonctions de l’Assistant(e) De Vie aux Familles à domicile sont relatives à l’accompagnement d’une personne et concerne l’aide à la vie sociale ainsi que les tâches d’aide adaptées au handicap ou à la perte d’autonomie de la personne.</a:t>
            </a:r>
          </a:p>
          <a:p>
            <a:pPr marL="342900" indent="-342900" algn="just">
              <a:spcBef>
                <a:spcPts val="600"/>
              </a:spcBef>
              <a:spcAft>
                <a:spcPts val="600"/>
              </a:spcAft>
              <a:buFont typeface="Arial" panose="020B0604020202020204" pitchFamily="34" charset="0"/>
              <a:buChar char="•"/>
            </a:pPr>
            <a:r>
              <a:rPr lang="fr-FR" sz="2400" dirty="0"/>
              <a:t>L’ADVF unit ses efforts à ceux de la personne aidée pour l’aider à affronter les difficultés de la vie et à progresser dans sa recherche d’autonomie.</a:t>
            </a:r>
          </a:p>
          <a:p>
            <a:pPr marL="342900" indent="-342900" algn="just">
              <a:spcBef>
                <a:spcPts val="600"/>
              </a:spcBef>
              <a:spcAft>
                <a:spcPts val="600"/>
              </a:spcAft>
              <a:buFont typeface="Arial" panose="020B0604020202020204" pitchFamily="34" charset="0"/>
              <a:buChar char="•"/>
            </a:pPr>
            <a:r>
              <a:rPr lang="fr-FR" sz="2400" dirty="0"/>
              <a:t>Son champs d’intervention qui répond à la demande de l’employeur est cependant bien ciblé et correspond aux fonctions ci-dessous.</a:t>
            </a:r>
          </a:p>
        </p:txBody>
      </p:sp>
      <p:sp>
        <p:nvSpPr>
          <p:cNvPr id="4" name="Espace réservé de la date 3">
            <a:extLst>
              <a:ext uri="{FF2B5EF4-FFF2-40B4-BE49-F238E27FC236}">
                <a16:creationId xmlns:a16="http://schemas.microsoft.com/office/drawing/2014/main" id="{5363FB18-DDBC-40AE-AC26-7531E7C3911E}"/>
              </a:ext>
            </a:extLst>
          </p:cNvPr>
          <p:cNvSpPr>
            <a:spLocks noGrp="1"/>
          </p:cNvSpPr>
          <p:nvPr>
            <p:ph type="dt" sz="half" idx="10"/>
          </p:nvPr>
        </p:nvSpPr>
        <p:spPr/>
        <p:txBody>
          <a:bodyPr/>
          <a:lstStyle/>
          <a:p>
            <a:fld id="{87C4D7BE-B46B-4B0E-B164-4DA3DEE2E1E9}"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F511E8C9-4D6F-4459-9EFD-E5D0C57656BA}"/>
              </a:ext>
            </a:extLst>
          </p:cNvPr>
          <p:cNvSpPr>
            <a:spLocks noGrp="1"/>
          </p:cNvSpPr>
          <p:nvPr>
            <p:ph type="sldNum" sz="quarter" idx="12"/>
          </p:nvPr>
        </p:nvSpPr>
        <p:spPr/>
        <p:txBody>
          <a:bodyPr/>
          <a:lstStyle/>
          <a:p>
            <a:fld id="{9C946053-6AD2-4D6F-B1B2-56B9586BEF99}" type="slidenum">
              <a:rPr lang="fr-FR" smtClean="0"/>
              <a:t>5</a:t>
            </a:fld>
            <a:endParaRPr lang="fr-FR" dirty="0"/>
          </a:p>
        </p:txBody>
      </p:sp>
      <p:sp>
        <p:nvSpPr>
          <p:cNvPr id="9" name="Espace réservé du pied de page 8">
            <a:extLst>
              <a:ext uri="{FF2B5EF4-FFF2-40B4-BE49-F238E27FC236}">
                <a16:creationId xmlns:a16="http://schemas.microsoft.com/office/drawing/2014/main" id="{C4E47E59-A4BE-4395-8EFE-3B8BC1B637F2}"/>
              </a:ext>
            </a:extLst>
          </p:cNvPr>
          <p:cNvSpPr>
            <a:spLocks noGrp="1"/>
          </p:cNvSpPr>
          <p:nvPr>
            <p:ph type="ftr" sz="quarter" idx="11"/>
          </p:nvPr>
        </p:nvSpPr>
        <p:spPr/>
        <p:txBody>
          <a:bodyPr/>
          <a:lstStyle/>
          <a:p>
            <a:r>
              <a:rPr lang="fr-FR" dirty="0"/>
              <a:t>La communication</a:t>
            </a:r>
          </a:p>
        </p:txBody>
      </p:sp>
      <p:sp>
        <p:nvSpPr>
          <p:cNvPr id="6" name="Rectangle : coins arrondis 5">
            <a:extLst>
              <a:ext uri="{FF2B5EF4-FFF2-40B4-BE49-F238E27FC236}">
                <a16:creationId xmlns:a16="http://schemas.microsoft.com/office/drawing/2014/main" id="{302ACAAC-2635-4C35-A677-9E6B6CAE63D7}"/>
              </a:ext>
            </a:extLst>
          </p:cNvPr>
          <p:cNvSpPr/>
          <p:nvPr/>
        </p:nvSpPr>
        <p:spPr>
          <a:xfrm>
            <a:off x="2544792" y="1580760"/>
            <a:ext cx="6913857" cy="857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2800" b="1" dirty="0"/>
              <a:t>Fonctions de l’ADVF / Champs d’intervention</a:t>
            </a:r>
          </a:p>
        </p:txBody>
      </p:sp>
    </p:spTree>
    <p:extLst>
      <p:ext uri="{BB962C8B-B14F-4D97-AF65-F5344CB8AC3E}">
        <p14:creationId xmlns:p14="http://schemas.microsoft.com/office/powerpoint/2010/main" val="15862894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8908B0-EC52-4BA7-A5FA-D422E6152BD5}"/>
              </a:ext>
            </a:extLst>
          </p:cNvPr>
          <p:cNvSpPr>
            <a:spLocks noGrp="1"/>
          </p:cNvSpPr>
          <p:nvPr>
            <p:ph type="title"/>
          </p:nvPr>
        </p:nvSpPr>
        <p:spPr/>
        <p:txBody>
          <a:bodyPr/>
          <a:lstStyle/>
          <a:p>
            <a:pPr algn="ctr"/>
            <a:r>
              <a:rPr lang="fr-FR" sz="4000" b="1" dirty="0"/>
              <a:t>L’Assistant De Vie aux Familles</a:t>
            </a:r>
          </a:p>
        </p:txBody>
      </p:sp>
      <p:sp>
        <p:nvSpPr>
          <p:cNvPr id="3" name="Espace réservé du contenu 2">
            <a:extLst>
              <a:ext uri="{FF2B5EF4-FFF2-40B4-BE49-F238E27FC236}">
                <a16:creationId xmlns:a16="http://schemas.microsoft.com/office/drawing/2014/main" id="{5FB0C328-7132-41FD-8321-925AB4186242}"/>
              </a:ext>
            </a:extLst>
          </p:cNvPr>
          <p:cNvSpPr>
            <a:spLocks noGrp="1"/>
          </p:cNvSpPr>
          <p:nvPr>
            <p:ph idx="1"/>
          </p:nvPr>
        </p:nvSpPr>
        <p:spPr>
          <a:xfrm>
            <a:off x="5183188" y="987425"/>
            <a:ext cx="6763006" cy="5368925"/>
          </a:xfrm>
        </p:spPr>
        <p:txBody>
          <a:bodyPr>
            <a:noAutofit/>
          </a:bodyPr>
          <a:lstStyle/>
          <a:p>
            <a:r>
              <a:rPr lang="fr-FR" sz="2800" b="1" u="sng" dirty="0"/>
              <a:t>Les Limites de nos compétences :</a:t>
            </a:r>
            <a:endParaRPr lang="fr-FR" sz="2800" b="1" u="sng" cap="small" dirty="0"/>
          </a:p>
          <a:p>
            <a:pPr marL="0" indent="0">
              <a:buNone/>
            </a:pPr>
            <a:endParaRPr lang="fr-FR" sz="2400" b="1" dirty="0"/>
          </a:p>
          <a:p>
            <a:pPr algn="ctr"/>
            <a:r>
              <a:rPr lang="fr-FR" sz="2800" b="1" dirty="0"/>
              <a:t>Lavage des murs / cuisine :</a:t>
            </a:r>
          </a:p>
          <a:p>
            <a:pPr marL="0" indent="0" algn="ctr">
              <a:buNone/>
            </a:pPr>
            <a:endParaRPr lang="fr-FR" sz="2800" dirty="0"/>
          </a:p>
          <a:p>
            <a:pPr marL="0" indent="0" algn="ctr">
              <a:buNone/>
            </a:pPr>
            <a:endParaRPr lang="fr-FR" sz="2800" dirty="0"/>
          </a:p>
          <a:p>
            <a:pPr marL="0" indent="0" algn="ctr">
              <a:buNone/>
            </a:pPr>
            <a:endParaRPr lang="fr-FR" sz="2800" dirty="0"/>
          </a:p>
          <a:p>
            <a:pPr marL="0" indent="0" algn="ctr">
              <a:buNone/>
            </a:pPr>
            <a:endParaRPr lang="fr-FR" sz="1050" dirty="0"/>
          </a:p>
          <a:p>
            <a:pPr marL="0" indent="0" algn="ctr">
              <a:buNone/>
            </a:pPr>
            <a:endParaRPr lang="fr-FR" sz="2800" dirty="0"/>
          </a:p>
        </p:txBody>
      </p:sp>
      <p:sp>
        <p:nvSpPr>
          <p:cNvPr id="4" name="Espace réservé du texte 3">
            <a:extLst>
              <a:ext uri="{FF2B5EF4-FFF2-40B4-BE49-F238E27FC236}">
                <a16:creationId xmlns:a16="http://schemas.microsoft.com/office/drawing/2014/main" id="{4D516E6C-0D04-40D0-9234-6AFAD0B46875}"/>
              </a:ext>
            </a:extLst>
          </p:cNvPr>
          <p:cNvSpPr>
            <a:spLocks noGrp="1"/>
          </p:cNvSpPr>
          <p:nvPr>
            <p:ph type="body" sz="half" idx="2"/>
          </p:nvPr>
        </p:nvSpPr>
        <p:spPr/>
        <p:txBody>
          <a:bodyPr>
            <a:normAutofit/>
          </a:bodyPr>
          <a:lstStyle/>
          <a:p>
            <a:pPr algn="ctr"/>
            <a:endParaRPr lang="fr-FR" sz="2800" b="1" dirty="0"/>
          </a:p>
          <a:p>
            <a:pPr algn="ctr"/>
            <a:r>
              <a:rPr lang="fr-FR" sz="2800" b="1" dirty="0"/>
              <a:t>Les interdictions </a:t>
            </a:r>
          </a:p>
          <a:p>
            <a:pPr algn="ctr"/>
            <a:endParaRPr lang="fr-FR" sz="2800" b="1" dirty="0"/>
          </a:p>
          <a:p>
            <a:pPr algn="ctr"/>
            <a:endParaRPr lang="fr-FR" sz="2800" b="1" dirty="0"/>
          </a:p>
          <a:p>
            <a:pPr algn="ctr"/>
            <a:endParaRPr lang="fr-FR" sz="2800" b="1" dirty="0"/>
          </a:p>
          <a:p>
            <a:pPr algn="ctr"/>
            <a:endParaRPr lang="fr-FR" sz="2800" b="1" dirty="0"/>
          </a:p>
          <a:p>
            <a:pPr algn="ctr"/>
            <a:r>
              <a:rPr lang="fr-FR" sz="2800" b="1" dirty="0"/>
              <a:t>Que faut-il faire ?</a:t>
            </a:r>
          </a:p>
          <a:p>
            <a:pPr algn="ctr"/>
            <a:endParaRPr lang="fr-FR" sz="2800" b="1" dirty="0"/>
          </a:p>
          <a:p>
            <a:pPr algn="ctr"/>
            <a:endParaRPr lang="fr-FR" sz="2800" b="1" dirty="0"/>
          </a:p>
        </p:txBody>
      </p:sp>
      <p:sp>
        <p:nvSpPr>
          <p:cNvPr id="5" name="Espace réservé de la date 4">
            <a:extLst>
              <a:ext uri="{FF2B5EF4-FFF2-40B4-BE49-F238E27FC236}">
                <a16:creationId xmlns:a16="http://schemas.microsoft.com/office/drawing/2014/main" id="{B6E2D444-7AB5-4B00-92C6-6E607D415380}"/>
              </a:ext>
            </a:extLst>
          </p:cNvPr>
          <p:cNvSpPr>
            <a:spLocks noGrp="1"/>
          </p:cNvSpPr>
          <p:nvPr>
            <p:ph type="dt" sz="half" idx="10"/>
          </p:nvPr>
        </p:nvSpPr>
        <p:spPr/>
        <p:txBody>
          <a:bodyPr/>
          <a:lstStyle/>
          <a:p>
            <a:fld id="{8D615D53-AB49-49E2-827B-C06B4CFDF0F5}" type="datetime1">
              <a:rPr lang="fr-FR" smtClean="0"/>
              <a:t>04/01/2022</a:t>
            </a:fld>
            <a:endParaRPr lang="fr-FR" dirty="0"/>
          </a:p>
        </p:txBody>
      </p:sp>
      <p:sp>
        <p:nvSpPr>
          <p:cNvPr id="6" name="Espace réservé du pied de page 5">
            <a:extLst>
              <a:ext uri="{FF2B5EF4-FFF2-40B4-BE49-F238E27FC236}">
                <a16:creationId xmlns:a16="http://schemas.microsoft.com/office/drawing/2014/main" id="{FAA6DB89-F8D9-4744-9E01-39A98DE58463}"/>
              </a:ext>
            </a:extLst>
          </p:cNvPr>
          <p:cNvSpPr>
            <a:spLocks noGrp="1"/>
          </p:cNvSpPr>
          <p:nvPr>
            <p:ph type="ftr" sz="quarter" idx="11"/>
          </p:nvPr>
        </p:nvSpPr>
        <p:spPr/>
        <p:txBody>
          <a:bodyPr/>
          <a:lstStyle/>
          <a:p>
            <a:r>
              <a:rPr lang="fr-FR" dirty="0"/>
              <a:t>La communication</a:t>
            </a:r>
          </a:p>
        </p:txBody>
      </p:sp>
      <p:sp>
        <p:nvSpPr>
          <p:cNvPr id="7" name="Espace réservé du numéro de diapositive 6">
            <a:extLst>
              <a:ext uri="{FF2B5EF4-FFF2-40B4-BE49-F238E27FC236}">
                <a16:creationId xmlns:a16="http://schemas.microsoft.com/office/drawing/2014/main" id="{59BD3BA5-75E4-4A9B-9590-3DF65D307340}"/>
              </a:ext>
            </a:extLst>
          </p:cNvPr>
          <p:cNvSpPr>
            <a:spLocks noGrp="1"/>
          </p:cNvSpPr>
          <p:nvPr>
            <p:ph type="sldNum" sz="quarter" idx="12"/>
          </p:nvPr>
        </p:nvSpPr>
        <p:spPr/>
        <p:txBody>
          <a:bodyPr/>
          <a:lstStyle/>
          <a:p>
            <a:fld id="{9C946053-6AD2-4D6F-B1B2-56B9586BEF99}" type="slidenum">
              <a:rPr lang="fr-FR" smtClean="0"/>
              <a:t>50</a:t>
            </a:fld>
            <a:endParaRPr lang="fr-FR" dirty="0"/>
          </a:p>
        </p:txBody>
      </p:sp>
      <p:sp>
        <p:nvSpPr>
          <p:cNvPr id="8" name="ZoneTexte 7">
            <a:extLst>
              <a:ext uri="{FF2B5EF4-FFF2-40B4-BE49-F238E27FC236}">
                <a16:creationId xmlns:a16="http://schemas.microsoft.com/office/drawing/2014/main" id="{D65E116C-87FF-4168-80CD-4E5C2F6A8BD4}"/>
              </a:ext>
            </a:extLst>
          </p:cNvPr>
          <p:cNvSpPr txBox="1"/>
          <p:nvPr/>
        </p:nvSpPr>
        <p:spPr>
          <a:xfrm>
            <a:off x="5183188" y="2526890"/>
            <a:ext cx="6645018" cy="1200329"/>
          </a:xfrm>
          <a:prstGeom prst="rect">
            <a:avLst/>
          </a:prstGeom>
          <a:noFill/>
        </p:spPr>
        <p:txBody>
          <a:bodyPr wrap="square" rtlCol="0">
            <a:spAutoFit/>
          </a:bodyPr>
          <a:lstStyle/>
          <a:p>
            <a:pPr marL="285750" indent="-285750">
              <a:buFont typeface="Wingdings" panose="05000000000000000000" pitchFamily="2" charset="2"/>
              <a:buChar char="Ø"/>
            </a:pPr>
            <a:r>
              <a:rPr lang="fr-FR" sz="2400" dirty="0"/>
              <a:t>Attention à la hauteur limitée (selon convention)</a:t>
            </a:r>
          </a:p>
          <a:p>
            <a:pPr marL="285750" indent="-285750">
              <a:buFont typeface="Wingdings" panose="05000000000000000000" pitchFamily="2" charset="2"/>
              <a:buChar char="Ø"/>
            </a:pPr>
            <a:r>
              <a:rPr lang="fr-FR" sz="2400" dirty="0"/>
              <a:t>Produits à disposition + matériel</a:t>
            </a:r>
          </a:p>
          <a:p>
            <a:pPr marL="285750" indent="-285750">
              <a:buFont typeface="Wingdings" panose="05000000000000000000" pitchFamily="2" charset="2"/>
              <a:buChar char="Ø"/>
            </a:pPr>
            <a:r>
              <a:rPr lang="fr-FR" sz="2400" dirty="0"/>
              <a:t>Escabeau ou à hauteur</a:t>
            </a:r>
            <a:endParaRPr lang="fr-FR" dirty="0"/>
          </a:p>
        </p:txBody>
      </p:sp>
      <p:pic>
        <p:nvPicPr>
          <p:cNvPr id="11266" name="Picture 2" descr="Panneau de signalisation d'interdiction - B1 - Sens interdit - Pour trépied  - Manutan.fr">
            <a:extLst>
              <a:ext uri="{FF2B5EF4-FFF2-40B4-BE49-F238E27FC236}">
                <a16:creationId xmlns:a16="http://schemas.microsoft.com/office/drawing/2014/main" id="{AECA5801-8E29-4151-A3F8-9D2C9331A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406" y="314405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0737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8908B0-EC52-4BA7-A5FA-D422E6152BD5}"/>
              </a:ext>
            </a:extLst>
          </p:cNvPr>
          <p:cNvSpPr>
            <a:spLocks noGrp="1"/>
          </p:cNvSpPr>
          <p:nvPr>
            <p:ph type="title"/>
          </p:nvPr>
        </p:nvSpPr>
        <p:spPr/>
        <p:txBody>
          <a:bodyPr/>
          <a:lstStyle/>
          <a:p>
            <a:pPr algn="ctr"/>
            <a:r>
              <a:rPr lang="fr-FR" sz="4000" b="1" dirty="0"/>
              <a:t>L’Assistant De Vie aux Familles</a:t>
            </a:r>
          </a:p>
        </p:txBody>
      </p:sp>
      <p:sp>
        <p:nvSpPr>
          <p:cNvPr id="3" name="Espace réservé du contenu 2">
            <a:extLst>
              <a:ext uri="{FF2B5EF4-FFF2-40B4-BE49-F238E27FC236}">
                <a16:creationId xmlns:a16="http://schemas.microsoft.com/office/drawing/2014/main" id="{5FB0C328-7132-41FD-8321-925AB4186242}"/>
              </a:ext>
            </a:extLst>
          </p:cNvPr>
          <p:cNvSpPr>
            <a:spLocks noGrp="1"/>
          </p:cNvSpPr>
          <p:nvPr>
            <p:ph idx="1"/>
          </p:nvPr>
        </p:nvSpPr>
        <p:spPr>
          <a:xfrm>
            <a:off x="5229225" y="987425"/>
            <a:ext cx="6716969" cy="5368925"/>
          </a:xfrm>
        </p:spPr>
        <p:txBody>
          <a:bodyPr>
            <a:normAutofit/>
          </a:bodyPr>
          <a:lstStyle/>
          <a:p>
            <a:r>
              <a:rPr lang="fr-FR" sz="2800" b="1" u="sng" dirty="0"/>
              <a:t>Planning sur une matinée de 8 h à 12 h :</a:t>
            </a:r>
          </a:p>
          <a:p>
            <a:pPr marL="0" indent="0">
              <a:buNone/>
            </a:pPr>
            <a:endParaRPr lang="fr-FR" dirty="0"/>
          </a:p>
          <a:p>
            <a:r>
              <a:rPr lang="fr-FR" sz="2800" b="1" dirty="0"/>
              <a:t>À planifier :</a:t>
            </a:r>
          </a:p>
          <a:p>
            <a:endParaRPr lang="fr-FR" sz="2400" dirty="0"/>
          </a:p>
          <a:p>
            <a:r>
              <a:rPr lang="fr-FR" sz="2400" dirty="0"/>
              <a:t>Repas du midi et du soir</a:t>
            </a:r>
          </a:p>
          <a:p>
            <a:r>
              <a:rPr lang="fr-FR" sz="2400" dirty="0"/>
              <a:t>Repassage</a:t>
            </a:r>
          </a:p>
          <a:p>
            <a:r>
              <a:rPr lang="fr-FR" sz="2400" dirty="0"/>
              <a:t>Lavage des sols</a:t>
            </a:r>
          </a:p>
          <a:p>
            <a:r>
              <a:rPr lang="fr-FR" sz="2400" dirty="0"/>
              <a:t>Liste des courses (produits + denrées)</a:t>
            </a:r>
          </a:p>
        </p:txBody>
      </p:sp>
      <p:sp>
        <p:nvSpPr>
          <p:cNvPr id="4" name="Espace réservé du texte 3">
            <a:extLst>
              <a:ext uri="{FF2B5EF4-FFF2-40B4-BE49-F238E27FC236}">
                <a16:creationId xmlns:a16="http://schemas.microsoft.com/office/drawing/2014/main" id="{4D516E6C-0D04-40D0-9234-6AFAD0B46875}"/>
              </a:ext>
            </a:extLst>
          </p:cNvPr>
          <p:cNvSpPr>
            <a:spLocks noGrp="1"/>
          </p:cNvSpPr>
          <p:nvPr>
            <p:ph type="body" sz="half" idx="2"/>
          </p:nvPr>
        </p:nvSpPr>
        <p:spPr/>
        <p:txBody>
          <a:bodyPr>
            <a:normAutofit/>
          </a:bodyPr>
          <a:lstStyle/>
          <a:p>
            <a:pPr algn="ctr"/>
            <a:endParaRPr lang="fr-FR" sz="2800" b="1" dirty="0"/>
          </a:p>
          <a:p>
            <a:pPr algn="ctr"/>
            <a:r>
              <a:rPr lang="fr-FR" sz="2800" b="1" dirty="0"/>
              <a:t>Le planning:</a:t>
            </a:r>
          </a:p>
          <a:p>
            <a:pPr algn="ctr"/>
            <a:endParaRPr lang="fr-FR" sz="2800" b="1" dirty="0"/>
          </a:p>
          <a:p>
            <a:pPr algn="ctr"/>
            <a:endParaRPr lang="fr-FR" sz="2800" b="1" dirty="0"/>
          </a:p>
          <a:p>
            <a:pPr algn="ctr"/>
            <a:endParaRPr lang="fr-FR" sz="2800" b="1" dirty="0"/>
          </a:p>
          <a:p>
            <a:pPr algn="ctr"/>
            <a:endParaRPr lang="fr-FR" sz="2800" b="1" dirty="0"/>
          </a:p>
          <a:p>
            <a:pPr algn="ctr"/>
            <a:r>
              <a:rPr lang="fr-FR" sz="2800" dirty="0"/>
              <a:t>Le carnet de liaison</a:t>
            </a:r>
          </a:p>
        </p:txBody>
      </p:sp>
      <p:sp>
        <p:nvSpPr>
          <p:cNvPr id="5" name="Espace réservé de la date 4">
            <a:extLst>
              <a:ext uri="{FF2B5EF4-FFF2-40B4-BE49-F238E27FC236}">
                <a16:creationId xmlns:a16="http://schemas.microsoft.com/office/drawing/2014/main" id="{B6E2D444-7AB5-4B00-92C6-6E607D415380}"/>
              </a:ext>
            </a:extLst>
          </p:cNvPr>
          <p:cNvSpPr>
            <a:spLocks noGrp="1"/>
          </p:cNvSpPr>
          <p:nvPr>
            <p:ph type="dt" sz="half" idx="10"/>
          </p:nvPr>
        </p:nvSpPr>
        <p:spPr/>
        <p:txBody>
          <a:bodyPr/>
          <a:lstStyle/>
          <a:p>
            <a:fld id="{8D615D53-AB49-49E2-827B-C06B4CFDF0F5}" type="datetime1">
              <a:rPr lang="fr-FR" smtClean="0"/>
              <a:t>04/01/2022</a:t>
            </a:fld>
            <a:endParaRPr lang="fr-FR" dirty="0"/>
          </a:p>
        </p:txBody>
      </p:sp>
      <p:sp>
        <p:nvSpPr>
          <p:cNvPr id="6" name="Espace réservé du pied de page 5">
            <a:extLst>
              <a:ext uri="{FF2B5EF4-FFF2-40B4-BE49-F238E27FC236}">
                <a16:creationId xmlns:a16="http://schemas.microsoft.com/office/drawing/2014/main" id="{FAA6DB89-F8D9-4744-9E01-39A98DE58463}"/>
              </a:ext>
            </a:extLst>
          </p:cNvPr>
          <p:cNvSpPr>
            <a:spLocks noGrp="1"/>
          </p:cNvSpPr>
          <p:nvPr>
            <p:ph type="ftr" sz="quarter" idx="11"/>
          </p:nvPr>
        </p:nvSpPr>
        <p:spPr/>
        <p:txBody>
          <a:bodyPr/>
          <a:lstStyle/>
          <a:p>
            <a:r>
              <a:rPr lang="fr-FR" dirty="0"/>
              <a:t>La communication</a:t>
            </a:r>
          </a:p>
        </p:txBody>
      </p:sp>
      <p:sp>
        <p:nvSpPr>
          <p:cNvPr id="7" name="Espace réservé du numéro de diapositive 6">
            <a:extLst>
              <a:ext uri="{FF2B5EF4-FFF2-40B4-BE49-F238E27FC236}">
                <a16:creationId xmlns:a16="http://schemas.microsoft.com/office/drawing/2014/main" id="{59BD3BA5-75E4-4A9B-9590-3DF65D307340}"/>
              </a:ext>
            </a:extLst>
          </p:cNvPr>
          <p:cNvSpPr>
            <a:spLocks noGrp="1"/>
          </p:cNvSpPr>
          <p:nvPr>
            <p:ph type="sldNum" sz="quarter" idx="12"/>
          </p:nvPr>
        </p:nvSpPr>
        <p:spPr/>
        <p:txBody>
          <a:bodyPr/>
          <a:lstStyle/>
          <a:p>
            <a:fld id="{9C946053-6AD2-4D6F-B1B2-56B9586BEF99}" type="slidenum">
              <a:rPr lang="fr-FR" smtClean="0"/>
              <a:t>51</a:t>
            </a:fld>
            <a:endParaRPr lang="fr-FR" dirty="0"/>
          </a:p>
        </p:txBody>
      </p:sp>
      <p:pic>
        <p:nvPicPr>
          <p:cNvPr id="12290" name="Picture 2" descr="LE PLANNING EST ARRIVÉ - R. E. R. S d'Elne">
            <a:extLst>
              <a:ext uri="{FF2B5EF4-FFF2-40B4-BE49-F238E27FC236}">
                <a16:creationId xmlns:a16="http://schemas.microsoft.com/office/drawing/2014/main" id="{912323B0-EEB8-4EBB-AA56-29B261903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3114675"/>
            <a:ext cx="2466975"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3767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8908B0-EC52-4BA7-A5FA-D422E6152BD5}"/>
              </a:ext>
            </a:extLst>
          </p:cNvPr>
          <p:cNvSpPr>
            <a:spLocks noGrp="1"/>
          </p:cNvSpPr>
          <p:nvPr>
            <p:ph type="title"/>
          </p:nvPr>
        </p:nvSpPr>
        <p:spPr/>
        <p:txBody>
          <a:bodyPr/>
          <a:lstStyle/>
          <a:p>
            <a:pPr algn="ctr"/>
            <a:r>
              <a:rPr lang="fr-FR" sz="4000" b="1" dirty="0"/>
              <a:t>L’Assistant De Vie aux Familles</a:t>
            </a:r>
          </a:p>
        </p:txBody>
      </p:sp>
      <p:sp>
        <p:nvSpPr>
          <p:cNvPr id="3" name="Espace réservé du contenu 2">
            <a:extLst>
              <a:ext uri="{FF2B5EF4-FFF2-40B4-BE49-F238E27FC236}">
                <a16:creationId xmlns:a16="http://schemas.microsoft.com/office/drawing/2014/main" id="{5FB0C328-7132-41FD-8321-925AB4186242}"/>
              </a:ext>
            </a:extLst>
          </p:cNvPr>
          <p:cNvSpPr>
            <a:spLocks noGrp="1"/>
          </p:cNvSpPr>
          <p:nvPr>
            <p:ph idx="1"/>
          </p:nvPr>
        </p:nvSpPr>
        <p:spPr>
          <a:xfrm>
            <a:off x="5229225" y="987425"/>
            <a:ext cx="6716969" cy="5368925"/>
          </a:xfrm>
        </p:spPr>
        <p:txBody>
          <a:bodyPr>
            <a:normAutofit/>
          </a:bodyPr>
          <a:lstStyle/>
          <a:p>
            <a:r>
              <a:rPr lang="fr-FR" sz="2800" b="1" u="sng" dirty="0"/>
              <a:t>Planning sur une matinée de 8 h à 12 h :</a:t>
            </a:r>
          </a:p>
          <a:p>
            <a:endParaRPr lang="fr-FR" sz="1000" dirty="0"/>
          </a:p>
          <a:p>
            <a:r>
              <a:rPr lang="fr-FR" sz="2800" b="1" dirty="0"/>
              <a:t>La planification :</a:t>
            </a:r>
          </a:p>
          <a:p>
            <a:endParaRPr lang="fr-FR" sz="2400" dirty="0"/>
          </a:p>
        </p:txBody>
      </p:sp>
      <p:sp>
        <p:nvSpPr>
          <p:cNvPr id="4" name="Espace réservé du texte 3">
            <a:extLst>
              <a:ext uri="{FF2B5EF4-FFF2-40B4-BE49-F238E27FC236}">
                <a16:creationId xmlns:a16="http://schemas.microsoft.com/office/drawing/2014/main" id="{4D516E6C-0D04-40D0-9234-6AFAD0B46875}"/>
              </a:ext>
            </a:extLst>
          </p:cNvPr>
          <p:cNvSpPr>
            <a:spLocks noGrp="1"/>
          </p:cNvSpPr>
          <p:nvPr>
            <p:ph type="body" sz="half" idx="2"/>
          </p:nvPr>
        </p:nvSpPr>
        <p:spPr/>
        <p:txBody>
          <a:bodyPr>
            <a:normAutofit/>
          </a:bodyPr>
          <a:lstStyle/>
          <a:p>
            <a:pPr algn="ctr"/>
            <a:endParaRPr lang="fr-FR" sz="2800" b="1" dirty="0"/>
          </a:p>
          <a:p>
            <a:pPr algn="ctr"/>
            <a:r>
              <a:rPr lang="fr-FR" sz="2800" b="1" dirty="0"/>
              <a:t>La planning:</a:t>
            </a:r>
          </a:p>
          <a:p>
            <a:pPr algn="ctr"/>
            <a:endParaRPr lang="fr-FR" sz="2800" b="1" dirty="0"/>
          </a:p>
          <a:p>
            <a:pPr algn="ctr"/>
            <a:endParaRPr lang="fr-FR" sz="2800" b="1" dirty="0"/>
          </a:p>
          <a:p>
            <a:pPr algn="ctr"/>
            <a:endParaRPr lang="fr-FR" sz="2800" b="1" dirty="0"/>
          </a:p>
          <a:p>
            <a:pPr algn="ctr"/>
            <a:endParaRPr lang="fr-FR" sz="2800" b="1" dirty="0"/>
          </a:p>
          <a:p>
            <a:pPr algn="ctr"/>
            <a:r>
              <a:rPr lang="fr-FR" sz="2800" dirty="0"/>
              <a:t>Le carnet de liaison</a:t>
            </a:r>
          </a:p>
        </p:txBody>
      </p:sp>
      <p:sp>
        <p:nvSpPr>
          <p:cNvPr id="5" name="Espace réservé de la date 4">
            <a:extLst>
              <a:ext uri="{FF2B5EF4-FFF2-40B4-BE49-F238E27FC236}">
                <a16:creationId xmlns:a16="http://schemas.microsoft.com/office/drawing/2014/main" id="{B6E2D444-7AB5-4B00-92C6-6E607D415380}"/>
              </a:ext>
            </a:extLst>
          </p:cNvPr>
          <p:cNvSpPr>
            <a:spLocks noGrp="1"/>
          </p:cNvSpPr>
          <p:nvPr>
            <p:ph type="dt" sz="half" idx="10"/>
          </p:nvPr>
        </p:nvSpPr>
        <p:spPr/>
        <p:txBody>
          <a:bodyPr/>
          <a:lstStyle/>
          <a:p>
            <a:fld id="{8D615D53-AB49-49E2-827B-C06B4CFDF0F5}" type="datetime1">
              <a:rPr lang="fr-FR" smtClean="0"/>
              <a:t>04/01/2022</a:t>
            </a:fld>
            <a:endParaRPr lang="fr-FR" dirty="0"/>
          </a:p>
        </p:txBody>
      </p:sp>
      <p:sp>
        <p:nvSpPr>
          <p:cNvPr id="6" name="Espace réservé du pied de page 5">
            <a:extLst>
              <a:ext uri="{FF2B5EF4-FFF2-40B4-BE49-F238E27FC236}">
                <a16:creationId xmlns:a16="http://schemas.microsoft.com/office/drawing/2014/main" id="{FAA6DB89-F8D9-4744-9E01-39A98DE58463}"/>
              </a:ext>
            </a:extLst>
          </p:cNvPr>
          <p:cNvSpPr>
            <a:spLocks noGrp="1"/>
          </p:cNvSpPr>
          <p:nvPr>
            <p:ph type="ftr" sz="quarter" idx="11"/>
          </p:nvPr>
        </p:nvSpPr>
        <p:spPr/>
        <p:txBody>
          <a:bodyPr/>
          <a:lstStyle/>
          <a:p>
            <a:r>
              <a:rPr lang="fr-FR" dirty="0"/>
              <a:t>La communication</a:t>
            </a:r>
          </a:p>
        </p:txBody>
      </p:sp>
      <p:sp>
        <p:nvSpPr>
          <p:cNvPr id="7" name="Espace réservé du numéro de diapositive 6">
            <a:extLst>
              <a:ext uri="{FF2B5EF4-FFF2-40B4-BE49-F238E27FC236}">
                <a16:creationId xmlns:a16="http://schemas.microsoft.com/office/drawing/2014/main" id="{59BD3BA5-75E4-4A9B-9590-3DF65D307340}"/>
              </a:ext>
            </a:extLst>
          </p:cNvPr>
          <p:cNvSpPr>
            <a:spLocks noGrp="1"/>
          </p:cNvSpPr>
          <p:nvPr>
            <p:ph type="sldNum" sz="quarter" idx="12"/>
          </p:nvPr>
        </p:nvSpPr>
        <p:spPr/>
        <p:txBody>
          <a:bodyPr/>
          <a:lstStyle/>
          <a:p>
            <a:fld id="{9C946053-6AD2-4D6F-B1B2-56B9586BEF99}" type="slidenum">
              <a:rPr lang="fr-FR" smtClean="0"/>
              <a:t>52</a:t>
            </a:fld>
            <a:endParaRPr lang="fr-FR" dirty="0"/>
          </a:p>
        </p:txBody>
      </p:sp>
      <p:graphicFrame>
        <p:nvGraphicFramePr>
          <p:cNvPr id="8" name="Tableau 8">
            <a:extLst>
              <a:ext uri="{FF2B5EF4-FFF2-40B4-BE49-F238E27FC236}">
                <a16:creationId xmlns:a16="http://schemas.microsoft.com/office/drawing/2014/main" id="{4C859DF9-0410-4F17-993A-1BE6B3E9F5FF}"/>
              </a:ext>
            </a:extLst>
          </p:cNvPr>
          <p:cNvGraphicFramePr>
            <a:graphicFrameLocks noGrp="1"/>
          </p:cNvGraphicFramePr>
          <p:nvPr>
            <p:extLst>
              <p:ext uri="{D42A27DB-BD31-4B8C-83A1-F6EECF244321}">
                <p14:modId xmlns:p14="http://schemas.microsoft.com/office/powerpoint/2010/main" val="2263384610"/>
              </p:ext>
            </p:extLst>
          </p:nvPr>
        </p:nvGraphicFramePr>
        <p:xfrm>
          <a:off x="4896465" y="2399071"/>
          <a:ext cx="7121831" cy="4032205"/>
        </p:xfrm>
        <a:graphic>
          <a:graphicData uri="http://schemas.openxmlformats.org/drawingml/2006/table">
            <a:tbl>
              <a:tblPr firstRow="1" firstCol="1">
                <a:tableStyleId>{2A488322-F2BA-4B5B-9748-0D474271808F}</a:tableStyleId>
              </a:tblPr>
              <a:tblGrid>
                <a:gridCol w="2191352">
                  <a:extLst>
                    <a:ext uri="{9D8B030D-6E8A-4147-A177-3AD203B41FA5}">
                      <a16:colId xmlns:a16="http://schemas.microsoft.com/office/drawing/2014/main" val="477066735"/>
                    </a:ext>
                  </a:extLst>
                </a:gridCol>
                <a:gridCol w="4930479">
                  <a:extLst>
                    <a:ext uri="{9D8B030D-6E8A-4147-A177-3AD203B41FA5}">
                      <a16:colId xmlns:a16="http://schemas.microsoft.com/office/drawing/2014/main" val="1948070291"/>
                    </a:ext>
                  </a:extLst>
                </a:gridCol>
              </a:tblGrid>
              <a:tr h="385781">
                <a:tc>
                  <a:txBody>
                    <a:bodyPr/>
                    <a:lstStyle/>
                    <a:p>
                      <a:pPr algn="ctr"/>
                      <a:r>
                        <a:rPr lang="fr-FR" sz="1800" dirty="0"/>
                        <a:t>8 h / 8h15 </a:t>
                      </a:r>
                    </a:p>
                  </a:txBody>
                  <a:tcPr anchor="ctr"/>
                </a:tc>
                <a:tc>
                  <a:txBody>
                    <a:bodyPr/>
                    <a:lstStyle/>
                    <a:p>
                      <a:r>
                        <a:rPr lang="fr-FR" sz="1800" b="0" dirty="0">
                          <a:solidFill>
                            <a:schemeClr val="tx1"/>
                          </a:solidFill>
                        </a:rPr>
                        <a:t>Phase d’accueil</a:t>
                      </a:r>
                    </a:p>
                  </a:txBody>
                  <a:tcPr anchor="ctr">
                    <a:solidFill>
                      <a:schemeClr val="bg1"/>
                    </a:solidFill>
                  </a:tcPr>
                </a:tc>
                <a:extLst>
                  <a:ext uri="{0D108BD9-81ED-4DB2-BD59-A6C34878D82A}">
                    <a16:rowId xmlns:a16="http://schemas.microsoft.com/office/drawing/2014/main" val="3135351391"/>
                  </a:ext>
                </a:extLst>
              </a:tr>
              <a:tr h="385781">
                <a:tc>
                  <a:txBody>
                    <a:bodyPr/>
                    <a:lstStyle/>
                    <a:p>
                      <a:pPr algn="ctr"/>
                      <a:r>
                        <a:rPr lang="fr-FR" sz="1800" dirty="0"/>
                        <a:t>8h15 / 8h25</a:t>
                      </a:r>
                    </a:p>
                  </a:txBody>
                  <a:tcPr anchor="ctr"/>
                </a:tc>
                <a:tc>
                  <a:txBody>
                    <a:bodyPr/>
                    <a:lstStyle/>
                    <a:p>
                      <a:r>
                        <a:rPr lang="fr-FR" sz="1800" dirty="0"/>
                        <a:t>Liste des courses (produits + aliment à la semaine)</a:t>
                      </a:r>
                    </a:p>
                  </a:txBody>
                  <a:tcPr anchor="ctr"/>
                </a:tc>
                <a:extLst>
                  <a:ext uri="{0D108BD9-81ED-4DB2-BD59-A6C34878D82A}">
                    <a16:rowId xmlns:a16="http://schemas.microsoft.com/office/drawing/2014/main" val="991791124"/>
                  </a:ext>
                </a:extLst>
              </a:tr>
              <a:tr h="385781">
                <a:tc>
                  <a:txBody>
                    <a:bodyPr/>
                    <a:lstStyle/>
                    <a:p>
                      <a:pPr algn="ctr"/>
                      <a:r>
                        <a:rPr lang="fr-FR" sz="1800" dirty="0"/>
                        <a:t>8h25 / 8h35</a:t>
                      </a:r>
                    </a:p>
                  </a:txBody>
                  <a:tcPr anchor="ctr"/>
                </a:tc>
                <a:tc>
                  <a:txBody>
                    <a:bodyPr/>
                    <a:lstStyle/>
                    <a:p>
                      <a:r>
                        <a:rPr lang="fr-FR" sz="1800" dirty="0"/>
                        <a:t>Élaboration des menus de la semaine</a:t>
                      </a:r>
                    </a:p>
                  </a:txBody>
                  <a:tcPr anchor="ctr"/>
                </a:tc>
                <a:extLst>
                  <a:ext uri="{0D108BD9-81ED-4DB2-BD59-A6C34878D82A}">
                    <a16:rowId xmlns:a16="http://schemas.microsoft.com/office/drawing/2014/main" val="1563903138"/>
                  </a:ext>
                </a:extLst>
              </a:tr>
              <a:tr h="665869">
                <a:tc>
                  <a:txBody>
                    <a:bodyPr/>
                    <a:lstStyle/>
                    <a:p>
                      <a:pPr algn="ctr"/>
                      <a:r>
                        <a:rPr lang="fr-FR" sz="1800" dirty="0"/>
                        <a:t>8h35 / 9h35</a:t>
                      </a:r>
                    </a:p>
                  </a:txBody>
                  <a:tcPr anchor="ctr"/>
                </a:tc>
                <a:tc>
                  <a:txBody>
                    <a:bodyPr/>
                    <a:lstStyle/>
                    <a:p>
                      <a:r>
                        <a:rPr lang="fr-FR" sz="1800" dirty="0"/>
                        <a:t>Lavages de sole (désinfection, sols, pièces d’eaux)</a:t>
                      </a:r>
                    </a:p>
                    <a:p>
                      <a:r>
                        <a:rPr lang="fr-FR" sz="1800" dirty="0"/>
                        <a:t>Aération (fenêtre ouverte quand il y a personne)</a:t>
                      </a:r>
                    </a:p>
                  </a:txBody>
                  <a:tcPr anchor="ctr"/>
                </a:tc>
                <a:extLst>
                  <a:ext uri="{0D108BD9-81ED-4DB2-BD59-A6C34878D82A}">
                    <a16:rowId xmlns:a16="http://schemas.microsoft.com/office/drawing/2014/main" val="1015192668"/>
                  </a:ext>
                </a:extLst>
              </a:tr>
              <a:tr h="385781">
                <a:tc>
                  <a:txBody>
                    <a:bodyPr/>
                    <a:lstStyle/>
                    <a:p>
                      <a:pPr algn="ctr"/>
                      <a:r>
                        <a:rPr lang="fr-FR" sz="1800" dirty="0"/>
                        <a:t>9h35 / 10h35</a:t>
                      </a:r>
                    </a:p>
                  </a:txBody>
                  <a:tcPr anchor="ctr"/>
                </a:tc>
                <a:tc>
                  <a:txBody>
                    <a:bodyPr/>
                    <a:lstStyle/>
                    <a:p>
                      <a:r>
                        <a:rPr lang="fr-FR" sz="1800" dirty="0"/>
                        <a:t>Réalisation des courses</a:t>
                      </a:r>
                    </a:p>
                  </a:txBody>
                  <a:tcPr anchor="ctr"/>
                </a:tc>
                <a:extLst>
                  <a:ext uri="{0D108BD9-81ED-4DB2-BD59-A6C34878D82A}">
                    <a16:rowId xmlns:a16="http://schemas.microsoft.com/office/drawing/2014/main" val="2749262910"/>
                  </a:ext>
                </a:extLst>
              </a:tr>
              <a:tr h="385781">
                <a:tc>
                  <a:txBody>
                    <a:bodyPr/>
                    <a:lstStyle/>
                    <a:p>
                      <a:pPr algn="ctr"/>
                      <a:r>
                        <a:rPr lang="fr-FR" sz="1800" dirty="0"/>
                        <a:t>10h35 à 10h40</a:t>
                      </a:r>
                    </a:p>
                  </a:txBody>
                  <a:tcPr anchor="ctr"/>
                </a:tc>
                <a:tc>
                  <a:txBody>
                    <a:bodyPr/>
                    <a:lstStyle/>
                    <a:p>
                      <a:r>
                        <a:rPr lang="fr-FR" sz="1800" dirty="0"/>
                        <a:t>Rangements des courses</a:t>
                      </a:r>
                    </a:p>
                  </a:txBody>
                  <a:tcPr anchor="ctr"/>
                </a:tc>
                <a:extLst>
                  <a:ext uri="{0D108BD9-81ED-4DB2-BD59-A6C34878D82A}">
                    <a16:rowId xmlns:a16="http://schemas.microsoft.com/office/drawing/2014/main" val="3645972174"/>
                  </a:ext>
                </a:extLst>
              </a:tr>
              <a:tr h="665869">
                <a:tc>
                  <a:txBody>
                    <a:bodyPr/>
                    <a:lstStyle/>
                    <a:p>
                      <a:pPr algn="ctr"/>
                      <a:r>
                        <a:rPr lang="fr-FR" sz="1800" dirty="0"/>
                        <a:t>10h40 / 11h25</a:t>
                      </a:r>
                    </a:p>
                  </a:txBody>
                  <a:tcPr anchor="ctr"/>
                </a:tc>
                <a:tc>
                  <a:txBody>
                    <a:bodyPr/>
                    <a:lstStyle/>
                    <a:p>
                      <a:r>
                        <a:rPr lang="fr-FR" sz="1800" dirty="0"/>
                        <a:t>Repas + entretient de la cuisine</a:t>
                      </a:r>
                    </a:p>
                    <a:p>
                      <a:r>
                        <a:rPr lang="fr-FR" sz="1800" dirty="0"/>
                        <a:t>(vaisselle, plan de travail + sols)</a:t>
                      </a:r>
                    </a:p>
                  </a:txBody>
                  <a:tcPr anchor="ctr"/>
                </a:tc>
                <a:extLst>
                  <a:ext uri="{0D108BD9-81ED-4DB2-BD59-A6C34878D82A}">
                    <a16:rowId xmlns:a16="http://schemas.microsoft.com/office/drawing/2014/main" val="270849742"/>
                  </a:ext>
                </a:extLst>
              </a:tr>
              <a:tr h="385781">
                <a:tc>
                  <a:txBody>
                    <a:bodyPr/>
                    <a:lstStyle/>
                    <a:p>
                      <a:pPr algn="ctr"/>
                      <a:r>
                        <a:rPr lang="fr-FR" sz="1800" dirty="0"/>
                        <a:t>11h25 / 11h45</a:t>
                      </a:r>
                    </a:p>
                  </a:txBody>
                  <a:tcPr anchor="ctr"/>
                </a:tc>
                <a:tc>
                  <a:txBody>
                    <a:bodyPr/>
                    <a:lstStyle/>
                    <a:p>
                      <a:r>
                        <a:rPr lang="fr-FR" sz="1800" dirty="0"/>
                        <a:t>Repassage + rangement du linge et du matériel</a:t>
                      </a:r>
                    </a:p>
                  </a:txBody>
                  <a:tcPr anchor="ctr"/>
                </a:tc>
                <a:extLst>
                  <a:ext uri="{0D108BD9-81ED-4DB2-BD59-A6C34878D82A}">
                    <a16:rowId xmlns:a16="http://schemas.microsoft.com/office/drawing/2014/main" val="3823859696"/>
                  </a:ext>
                </a:extLst>
              </a:tr>
              <a:tr h="385781">
                <a:tc>
                  <a:txBody>
                    <a:bodyPr/>
                    <a:lstStyle/>
                    <a:p>
                      <a:pPr algn="ctr"/>
                      <a:r>
                        <a:rPr lang="fr-FR" sz="1800" dirty="0"/>
                        <a:t>11h45 / 12h00</a:t>
                      </a:r>
                    </a:p>
                  </a:txBody>
                  <a:tcPr anchor="ctr"/>
                </a:tc>
                <a:tc>
                  <a:txBody>
                    <a:bodyPr/>
                    <a:lstStyle/>
                    <a:p>
                      <a:r>
                        <a:rPr lang="fr-FR" sz="1800" dirty="0"/>
                        <a:t>Fin d’intervention,</a:t>
                      </a:r>
                    </a:p>
                  </a:txBody>
                  <a:tcPr anchor="ctr"/>
                </a:tc>
                <a:extLst>
                  <a:ext uri="{0D108BD9-81ED-4DB2-BD59-A6C34878D82A}">
                    <a16:rowId xmlns:a16="http://schemas.microsoft.com/office/drawing/2014/main" val="2480247370"/>
                  </a:ext>
                </a:extLst>
              </a:tr>
            </a:tbl>
          </a:graphicData>
        </a:graphic>
      </p:graphicFrame>
      <p:pic>
        <p:nvPicPr>
          <p:cNvPr id="15362" name="Picture 2" descr="Établir un planning ménage quotidien et hebdomadaire – Ma Petite  Organisation">
            <a:extLst>
              <a:ext uri="{FF2B5EF4-FFF2-40B4-BE49-F238E27FC236}">
                <a16:creationId xmlns:a16="http://schemas.microsoft.com/office/drawing/2014/main" id="{FF4D9E36-ACD3-4F4A-9EFB-1878DBC54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061" y="3193334"/>
            <a:ext cx="2849690"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5888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8908B0-EC52-4BA7-A5FA-D422E6152BD5}"/>
              </a:ext>
            </a:extLst>
          </p:cNvPr>
          <p:cNvSpPr>
            <a:spLocks noGrp="1"/>
          </p:cNvSpPr>
          <p:nvPr>
            <p:ph type="title"/>
          </p:nvPr>
        </p:nvSpPr>
        <p:spPr/>
        <p:txBody>
          <a:bodyPr/>
          <a:lstStyle/>
          <a:p>
            <a:pPr algn="ctr"/>
            <a:r>
              <a:rPr lang="fr-FR" sz="4000" b="1" dirty="0"/>
              <a:t>L’Assistant De Vie aux Familles</a:t>
            </a:r>
          </a:p>
        </p:txBody>
      </p:sp>
      <p:sp>
        <p:nvSpPr>
          <p:cNvPr id="3" name="Espace réservé du contenu 2">
            <a:extLst>
              <a:ext uri="{FF2B5EF4-FFF2-40B4-BE49-F238E27FC236}">
                <a16:creationId xmlns:a16="http://schemas.microsoft.com/office/drawing/2014/main" id="{5FB0C328-7132-41FD-8321-925AB4186242}"/>
              </a:ext>
            </a:extLst>
          </p:cNvPr>
          <p:cNvSpPr>
            <a:spLocks noGrp="1"/>
          </p:cNvSpPr>
          <p:nvPr>
            <p:ph idx="1"/>
          </p:nvPr>
        </p:nvSpPr>
        <p:spPr>
          <a:xfrm>
            <a:off x="5229225" y="987425"/>
            <a:ext cx="6716969" cy="5368925"/>
          </a:xfrm>
        </p:spPr>
        <p:txBody>
          <a:bodyPr>
            <a:normAutofit/>
          </a:bodyPr>
          <a:lstStyle/>
          <a:p>
            <a:r>
              <a:rPr lang="fr-FR" sz="2800" b="1" u="sng" dirty="0"/>
              <a:t>Planning sur une matinée de 8 h à 12 h :</a:t>
            </a:r>
          </a:p>
          <a:p>
            <a:pPr marL="0" indent="0">
              <a:buNone/>
            </a:pPr>
            <a:endParaRPr lang="fr-FR" dirty="0"/>
          </a:p>
          <a:p>
            <a:pPr marL="0" indent="0">
              <a:buNone/>
            </a:pPr>
            <a:endParaRPr lang="fr-FR" dirty="0"/>
          </a:p>
          <a:p>
            <a:r>
              <a:rPr lang="fr-FR" sz="2400" dirty="0"/>
              <a:t>Après chaque technique d’intervention, comme le lavage des sols, désinfecter la serpillère</a:t>
            </a:r>
          </a:p>
          <a:p>
            <a:endParaRPr lang="fr-FR" sz="2400" dirty="0"/>
          </a:p>
          <a:p>
            <a:r>
              <a:rPr lang="fr-FR" sz="2400" dirty="0"/>
              <a:t>Ranger le matériel (balai, seau, serpillère)</a:t>
            </a:r>
          </a:p>
          <a:p>
            <a:endParaRPr lang="fr-FR" sz="2400" dirty="0"/>
          </a:p>
          <a:p>
            <a:r>
              <a:rPr lang="fr-FR" sz="2400" dirty="0"/>
              <a:t>L’eau peut-être jetée dans les toilettes, si la maison possède une fosse toutes eaux, si la maison est équipée d’une fosse septique il faut jeter l’eau dans les égouts.</a:t>
            </a:r>
            <a:endParaRPr lang="fr-FR" sz="2000" dirty="0"/>
          </a:p>
        </p:txBody>
      </p:sp>
      <p:sp>
        <p:nvSpPr>
          <p:cNvPr id="4" name="Espace réservé du texte 3">
            <a:extLst>
              <a:ext uri="{FF2B5EF4-FFF2-40B4-BE49-F238E27FC236}">
                <a16:creationId xmlns:a16="http://schemas.microsoft.com/office/drawing/2014/main" id="{4D516E6C-0D04-40D0-9234-6AFAD0B46875}"/>
              </a:ext>
            </a:extLst>
          </p:cNvPr>
          <p:cNvSpPr>
            <a:spLocks noGrp="1"/>
          </p:cNvSpPr>
          <p:nvPr>
            <p:ph type="body" sz="half" idx="2"/>
          </p:nvPr>
        </p:nvSpPr>
        <p:spPr/>
        <p:txBody>
          <a:bodyPr>
            <a:normAutofit/>
          </a:bodyPr>
          <a:lstStyle/>
          <a:p>
            <a:pPr algn="ctr"/>
            <a:endParaRPr lang="fr-FR" sz="2800" b="1" dirty="0"/>
          </a:p>
          <a:p>
            <a:pPr algn="ctr"/>
            <a:r>
              <a:rPr lang="fr-FR" sz="2800" b="1" dirty="0"/>
              <a:t>À noter :</a:t>
            </a:r>
          </a:p>
          <a:p>
            <a:pPr algn="ctr"/>
            <a:endParaRPr lang="fr-FR" sz="2800" b="1" dirty="0"/>
          </a:p>
          <a:p>
            <a:pPr algn="ctr"/>
            <a:endParaRPr lang="fr-FR" sz="2800" b="1" dirty="0"/>
          </a:p>
          <a:p>
            <a:pPr algn="ctr"/>
            <a:endParaRPr lang="fr-FR" sz="2800" b="1" dirty="0"/>
          </a:p>
          <a:p>
            <a:pPr algn="ctr"/>
            <a:endParaRPr lang="fr-FR" sz="2800" b="1" dirty="0"/>
          </a:p>
          <a:p>
            <a:pPr algn="ctr"/>
            <a:r>
              <a:rPr lang="fr-FR" sz="2800" dirty="0"/>
              <a:t>NB :</a:t>
            </a:r>
          </a:p>
        </p:txBody>
      </p:sp>
      <p:sp>
        <p:nvSpPr>
          <p:cNvPr id="5" name="Espace réservé de la date 4">
            <a:extLst>
              <a:ext uri="{FF2B5EF4-FFF2-40B4-BE49-F238E27FC236}">
                <a16:creationId xmlns:a16="http://schemas.microsoft.com/office/drawing/2014/main" id="{B6E2D444-7AB5-4B00-92C6-6E607D415380}"/>
              </a:ext>
            </a:extLst>
          </p:cNvPr>
          <p:cNvSpPr>
            <a:spLocks noGrp="1"/>
          </p:cNvSpPr>
          <p:nvPr>
            <p:ph type="dt" sz="half" idx="10"/>
          </p:nvPr>
        </p:nvSpPr>
        <p:spPr/>
        <p:txBody>
          <a:bodyPr/>
          <a:lstStyle/>
          <a:p>
            <a:fld id="{8D615D53-AB49-49E2-827B-C06B4CFDF0F5}" type="datetime1">
              <a:rPr lang="fr-FR" smtClean="0"/>
              <a:t>04/01/2022</a:t>
            </a:fld>
            <a:endParaRPr lang="fr-FR" dirty="0"/>
          </a:p>
        </p:txBody>
      </p:sp>
      <p:sp>
        <p:nvSpPr>
          <p:cNvPr id="6" name="Espace réservé du pied de page 5">
            <a:extLst>
              <a:ext uri="{FF2B5EF4-FFF2-40B4-BE49-F238E27FC236}">
                <a16:creationId xmlns:a16="http://schemas.microsoft.com/office/drawing/2014/main" id="{FAA6DB89-F8D9-4744-9E01-39A98DE58463}"/>
              </a:ext>
            </a:extLst>
          </p:cNvPr>
          <p:cNvSpPr>
            <a:spLocks noGrp="1"/>
          </p:cNvSpPr>
          <p:nvPr>
            <p:ph type="ftr" sz="quarter" idx="11"/>
          </p:nvPr>
        </p:nvSpPr>
        <p:spPr/>
        <p:txBody>
          <a:bodyPr/>
          <a:lstStyle/>
          <a:p>
            <a:r>
              <a:rPr lang="fr-FR" dirty="0"/>
              <a:t>La communication</a:t>
            </a:r>
          </a:p>
        </p:txBody>
      </p:sp>
      <p:sp>
        <p:nvSpPr>
          <p:cNvPr id="7" name="Espace réservé du numéro de diapositive 6">
            <a:extLst>
              <a:ext uri="{FF2B5EF4-FFF2-40B4-BE49-F238E27FC236}">
                <a16:creationId xmlns:a16="http://schemas.microsoft.com/office/drawing/2014/main" id="{59BD3BA5-75E4-4A9B-9590-3DF65D307340}"/>
              </a:ext>
            </a:extLst>
          </p:cNvPr>
          <p:cNvSpPr>
            <a:spLocks noGrp="1"/>
          </p:cNvSpPr>
          <p:nvPr>
            <p:ph type="sldNum" sz="quarter" idx="12"/>
          </p:nvPr>
        </p:nvSpPr>
        <p:spPr/>
        <p:txBody>
          <a:bodyPr/>
          <a:lstStyle/>
          <a:p>
            <a:fld id="{9C946053-6AD2-4D6F-B1B2-56B9586BEF99}" type="slidenum">
              <a:rPr lang="fr-FR" smtClean="0"/>
              <a:t>53</a:t>
            </a:fld>
            <a:endParaRPr lang="fr-FR" dirty="0"/>
          </a:p>
        </p:txBody>
      </p:sp>
      <p:pic>
        <p:nvPicPr>
          <p:cNvPr id="16386" name="Picture 2" descr="Produit désinfection materiel medical, mousse et lingettes désinfectantes -  MédicAffaires - Matériel Médical">
            <a:extLst>
              <a:ext uri="{FF2B5EF4-FFF2-40B4-BE49-F238E27FC236}">
                <a16:creationId xmlns:a16="http://schemas.microsoft.com/office/drawing/2014/main" id="{B768CA83-CFDB-4D93-ACA4-0670E0438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0954" y="2967038"/>
            <a:ext cx="2789903"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7544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8908B0-EC52-4BA7-A5FA-D422E6152BD5}"/>
              </a:ext>
            </a:extLst>
          </p:cNvPr>
          <p:cNvSpPr>
            <a:spLocks noGrp="1"/>
          </p:cNvSpPr>
          <p:nvPr>
            <p:ph type="title"/>
          </p:nvPr>
        </p:nvSpPr>
        <p:spPr/>
        <p:txBody>
          <a:bodyPr/>
          <a:lstStyle/>
          <a:p>
            <a:pPr algn="ctr"/>
            <a:r>
              <a:rPr lang="fr-FR" sz="4000" b="1" dirty="0"/>
              <a:t>L’Assistant De Vie aux Familles</a:t>
            </a:r>
          </a:p>
        </p:txBody>
      </p:sp>
      <p:sp>
        <p:nvSpPr>
          <p:cNvPr id="3" name="Espace réservé du contenu 2">
            <a:extLst>
              <a:ext uri="{FF2B5EF4-FFF2-40B4-BE49-F238E27FC236}">
                <a16:creationId xmlns:a16="http://schemas.microsoft.com/office/drawing/2014/main" id="{5FB0C328-7132-41FD-8321-925AB4186242}"/>
              </a:ext>
            </a:extLst>
          </p:cNvPr>
          <p:cNvSpPr>
            <a:spLocks noGrp="1"/>
          </p:cNvSpPr>
          <p:nvPr>
            <p:ph idx="1"/>
          </p:nvPr>
        </p:nvSpPr>
        <p:spPr>
          <a:xfrm>
            <a:off x="5229225" y="987425"/>
            <a:ext cx="6716969" cy="5368925"/>
          </a:xfrm>
        </p:spPr>
        <p:txBody>
          <a:bodyPr>
            <a:normAutofit/>
          </a:bodyPr>
          <a:lstStyle/>
          <a:p>
            <a:r>
              <a:rPr lang="fr-FR" sz="2800" b="1" u="sng" dirty="0"/>
              <a:t>Planning sur une matinée de 8 h à 12 h :</a:t>
            </a:r>
          </a:p>
          <a:p>
            <a:pPr marL="0" indent="0">
              <a:buNone/>
            </a:pPr>
            <a:endParaRPr lang="fr-FR" dirty="0"/>
          </a:p>
          <a:p>
            <a:pPr marL="0" indent="0">
              <a:buNone/>
            </a:pPr>
            <a:endParaRPr lang="fr-FR" dirty="0"/>
          </a:p>
          <a:p>
            <a:r>
              <a:rPr lang="fr-FR" sz="2400" dirty="0"/>
              <a:t>S’assurer de la satisfaction de l’intervention auprès de la personne</a:t>
            </a:r>
          </a:p>
          <a:p>
            <a:endParaRPr lang="fr-FR" sz="2400" dirty="0"/>
          </a:p>
          <a:p>
            <a:r>
              <a:rPr lang="fr-FR" sz="2400" dirty="0"/>
              <a:t>Planifier son intervention pour le lendemain</a:t>
            </a:r>
          </a:p>
          <a:p>
            <a:endParaRPr lang="fr-FR" sz="2400" dirty="0"/>
          </a:p>
          <a:p>
            <a:r>
              <a:rPr lang="fr-FR" sz="2400" dirty="0"/>
              <a:t>Remplir le carnet/classeur/cahier de liaison</a:t>
            </a:r>
            <a:endParaRPr lang="fr-FR" sz="2000" dirty="0"/>
          </a:p>
        </p:txBody>
      </p:sp>
      <p:sp>
        <p:nvSpPr>
          <p:cNvPr id="4" name="Espace réservé du texte 3">
            <a:extLst>
              <a:ext uri="{FF2B5EF4-FFF2-40B4-BE49-F238E27FC236}">
                <a16:creationId xmlns:a16="http://schemas.microsoft.com/office/drawing/2014/main" id="{4D516E6C-0D04-40D0-9234-6AFAD0B46875}"/>
              </a:ext>
            </a:extLst>
          </p:cNvPr>
          <p:cNvSpPr>
            <a:spLocks noGrp="1"/>
          </p:cNvSpPr>
          <p:nvPr>
            <p:ph type="body" sz="half" idx="2"/>
          </p:nvPr>
        </p:nvSpPr>
        <p:spPr/>
        <p:txBody>
          <a:bodyPr>
            <a:normAutofit/>
          </a:bodyPr>
          <a:lstStyle/>
          <a:p>
            <a:pPr algn="ctr"/>
            <a:endParaRPr lang="fr-FR" sz="2800" b="1" dirty="0"/>
          </a:p>
          <a:p>
            <a:pPr algn="ctr"/>
            <a:r>
              <a:rPr lang="fr-FR" sz="2800" b="1" dirty="0"/>
              <a:t>Fin d’intervention :</a:t>
            </a:r>
          </a:p>
          <a:p>
            <a:pPr algn="ctr"/>
            <a:endParaRPr lang="fr-FR" sz="2800" b="1" dirty="0"/>
          </a:p>
          <a:p>
            <a:pPr algn="ctr"/>
            <a:endParaRPr lang="fr-FR" sz="2800" b="1" dirty="0"/>
          </a:p>
          <a:p>
            <a:pPr algn="ctr"/>
            <a:endParaRPr lang="fr-FR" sz="2800" b="1" dirty="0"/>
          </a:p>
          <a:p>
            <a:pPr algn="ctr"/>
            <a:endParaRPr lang="fr-FR" sz="2800" b="1" dirty="0"/>
          </a:p>
          <a:p>
            <a:pPr algn="ctr"/>
            <a:r>
              <a:rPr lang="fr-FR" sz="2800" dirty="0"/>
              <a:t>Le carnet de liaison</a:t>
            </a:r>
          </a:p>
        </p:txBody>
      </p:sp>
      <p:sp>
        <p:nvSpPr>
          <p:cNvPr id="5" name="Espace réservé de la date 4">
            <a:extLst>
              <a:ext uri="{FF2B5EF4-FFF2-40B4-BE49-F238E27FC236}">
                <a16:creationId xmlns:a16="http://schemas.microsoft.com/office/drawing/2014/main" id="{B6E2D444-7AB5-4B00-92C6-6E607D415380}"/>
              </a:ext>
            </a:extLst>
          </p:cNvPr>
          <p:cNvSpPr>
            <a:spLocks noGrp="1"/>
          </p:cNvSpPr>
          <p:nvPr>
            <p:ph type="dt" sz="half" idx="10"/>
          </p:nvPr>
        </p:nvSpPr>
        <p:spPr/>
        <p:txBody>
          <a:bodyPr/>
          <a:lstStyle/>
          <a:p>
            <a:fld id="{8D615D53-AB49-49E2-827B-C06B4CFDF0F5}" type="datetime1">
              <a:rPr lang="fr-FR" smtClean="0"/>
              <a:t>04/01/2022</a:t>
            </a:fld>
            <a:endParaRPr lang="fr-FR" dirty="0"/>
          </a:p>
        </p:txBody>
      </p:sp>
      <p:sp>
        <p:nvSpPr>
          <p:cNvPr id="6" name="Espace réservé du pied de page 5">
            <a:extLst>
              <a:ext uri="{FF2B5EF4-FFF2-40B4-BE49-F238E27FC236}">
                <a16:creationId xmlns:a16="http://schemas.microsoft.com/office/drawing/2014/main" id="{FAA6DB89-F8D9-4744-9E01-39A98DE58463}"/>
              </a:ext>
            </a:extLst>
          </p:cNvPr>
          <p:cNvSpPr>
            <a:spLocks noGrp="1"/>
          </p:cNvSpPr>
          <p:nvPr>
            <p:ph type="ftr" sz="quarter" idx="11"/>
          </p:nvPr>
        </p:nvSpPr>
        <p:spPr/>
        <p:txBody>
          <a:bodyPr/>
          <a:lstStyle/>
          <a:p>
            <a:r>
              <a:rPr lang="fr-FR" dirty="0"/>
              <a:t>La communication</a:t>
            </a:r>
          </a:p>
        </p:txBody>
      </p:sp>
      <p:sp>
        <p:nvSpPr>
          <p:cNvPr id="7" name="Espace réservé du numéro de diapositive 6">
            <a:extLst>
              <a:ext uri="{FF2B5EF4-FFF2-40B4-BE49-F238E27FC236}">
                <a16:creationId xmlns:a16="http://schemas.microsoft.com/office/drawing/2014/main" id="{59BD3BA5-75E4-4A9B-9590-3DF65D307340}"/>
              </a:ext>
            </a:extLst>
          </p:cNvPr>
          <p:cNvSpPr>
            <a:spLocks noGrp="1"/>
          </p:cNvSpPr>
          <p:nvPr>
            <p:ph type="sldNum" sz="quarter" idx="12"/>
          </p:nvPr>
        </p:nvSpPr>
        <p:spPr/>
        <p:txBody>
          <a:bodyPr/>
          <a:lstStyle/>
          <a:p>
            <a:fld id="{9C946053-6AD2-4D6F-B1B2-56B9586BEF99}" type="slidenum">
              <a:rPr lang="fr-FR" smtClean="0"/>
              <a:t>54</a:t>
            </a:fld>
            <a:endParaRPr lang="fr-FR" dirty="0"/>
          </a:p>
        </p:txBody>
      </p:sp>
      <p:pic>
        <p:nvPicPr>
          <p:cNvPr id="14338" name="Picture 2" descr="Finish flags — Stock Photo © koya979 #9787455">
            <a:extLst>
              <a:ext uri="{FF2B5EF4-FFF2-40B4-BE49-F238E27FC236}">
                <a16:creationId xmlns:a16="http://schemas.microsoft.com/office/drawing/2014/main" id="{743B3868-0016-4DDF-A0A1-F7437C00C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191" y="3039269"/>
            <a:ext cx="2466975"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8314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F246BD-6961-4FA1-A072-FF47D5AB7650}"/>
              </a:ext>
            </a:extLst>
          </p:cNvPr>
          <p:cNvSpPr>
            <a:spLocks noGrp="1"/>
          </p:cNvSpPr>
          <p:nvPr>
            <p:ph type="title"/>
          </p:nvPr>
        </p:nvSpPr>
        <p:spPr/>
        <p:txBody>
          <a:bodyPr/>
          <a:lstStyle/>
          <a:p>
            <a:pPr algn="ctr"/>
            <a:r>
              <a:rPr lang="fr-FR" sz="4000" b="1" dirty="0"/>
              <a:t>L’Assistant De Vie aux Familles</a:t>
            </a:r>
          </a:p>
        </p:txBody>
      </p:sp>
      <p:sp>
        <p:nvSpPr>
          <p:cNvPr id="3" name="Espace réservé du contenu 2">
            <a:extLst>
              <a:ext uri="{FF2B5EF4-FFF2-40B4-BE49-F238E27FC236}">
                <a16:creationId xmlns:a16="http://schemas.microsoft.com/office/drawing/2014/main" id="{9314B3C4-6221-49FC-928B-4E4423B9EF8C}"/>
              </a:ext>
            </a:extLst>
          </p:cNvPr>
          <p:cNvSpPr>
            <a:spLocks noGrp="1"/>
          </p:cNvSpPr>
          <p:nvPr>
            <p:ph idx="1"/>
          </p:nvPr>
        </p:nvSpPr>
        <p:spPr>
          <a:xfrm>
            <a:off x="4768849" y="987425"/>
            <a:ext cx="7072169" cy="5265593"/>
          </a:xfrm>
        </p:spPr>
        <p:txBody>
          <a:bodyPr>
            <a:normAutofit fontScale="92500" lnSpcReduction="20000"/>
          </a:bodyPr>
          <a:lstStyle/>
          <a:p>
            <a:r>
              <a:rPr lang="fr-FR" sz="3600" dirty="0"/>
              <a:t>Pourquoi ?</a:t>
            </a:r>
          </a:p>
          <a:p>
            <a:pPr marL="457200" indent="-457200">
              <a:buFont typeface="+mj-lt"/>
              <a:buAutoNum type="alphaLcPeriod"/>
            </a:pPr>
            <a:r>
              <a:rPr lang="fr-FR" sz="2800" b="1" u="sng" dirty="0">
                <a:effectLst>
                  <a:outerShdw blurRad="38100" dist="38100" dir="2700000" algn="tl">
                    <a:srgbClr val="000000">
                      <a:alpha val="43137"/>
                    </a:srgbClr>
                  </a:outerShdw>
                </a:effectLst>
              </a:rPr>
              <a:t>Se présenter : Phase en plusieurs étapes.</a:t>
            </a:r>
          </a:p>
          <a:p>
            <a:pPr marL="0" indent="0">
              <a:buNone/>
            </a:pPr>
            <a:endParaRPr lang="fr-FR" sz="2400" dirty="0"/>
          </a:p>
          <a:p>
            <a:pPr marL="0" indent="0">
              <a:buNone/>
            </a:pPr>
            <a:endParaRPr lang="fr-FR" sz="2400" dirty="0"/>
          </a:p>
          <a:p>
            <a:pPr marL="0" indent="0">
              <a:buNone/>
            </a:pPr>
            <a:r>
              <a:rPr lang="fr-FR" sz="2600" u="sng" dirty="0"/>
              <a:t>Exemple :</a:t>
            </a:r>
          </a:p>
          <a:p>
            <a:pPr marL="514350" indent="-514350">
              <a:buFont typeface="+mj-lt"/>
              <a:buAutoNum type="arabicPeriod"/>
            </a:pPr>
            <a:r>
              <a:rPr lang="fr-FR" sz="2600" dirty="0"/>
              <a:t>Bonjour Madame ROBERT, je m’appelle </a:t>
            </a:r>
            <a:r>
              <a:rPr lang="fr-FR" sz="2600" cap="all" dirty="0"/>
              <a:t>É</a:t>
            </a:r>
            <a:r>
              <a:rPr lang="fr-FR" sz="2600" dirty="0"/>
              <a:t>ric DUPOND, je suis votre nouvel assistant de vie. Je suis envoyé par l’association ‘DOMS ’ pour vous aider ce matin. Je serais avec vous ce matin de 9 heures à 11 heures</a:t>
            </a:r>
          </a:p>
          <a:p>
            <a:pPr marL="0" indent="0">
              <a:buNone/>
            </a:pPr>
            <a:endParaRPr lang="fr-FR" sz="2600" dirty="0"/>
          </a:p>
          <a:p>
            <a:pPr marL="514350" indent="-514350">
              <a:buFont typeface="+mj-lt"/>
              <a:buAutoNum type="arabicPeriod" startAt="2"/>
            </a:pPr>
            <a:r>
              <a:rPr lang="fr-FR" sz="2600" dirty="0"/>
              <a:t>Bonjour Madame CORDIER, je m’appelle Isabelle BOIA, je suis votre nouvelle assistante de vie, je suis employée par l’association ‘SOLEIL ’ pour vous aider à entretenir votre logement et m’occuper de votre linge. Je serais avec vous de 10 heures à midi</a:t>
            </a:r>
          </a:p>
        </p:txBody>
      </p:sp>
      <p:sp>
        <p:nvSpPr>
          <p:cNvPr id="4" name="Espace réservé du texte 3">
            <a:extLst>
              <a:ext uri="{FF2B5EF4-FFF2-40B4-BE49-F238E27FC236}">
                <a16:creationId xmlns:a16="http://schemas.microsoft.com/office/drawing/2014/main" id="{45306491-2527-49B3-873A-5CB3B199A1EC}"/>
              </a:ext>
            </a:extLst>
          </p:cNvPr>
          <p:cNvSpPr>
            <a:spLocks noGrp="1"/>
          </p:cNvSpPr>
          <p:nvPr>
            <p:ph type="body" sz="half" idx="2"/>
          </p:nvPr>
        </p:nvSpPr>
        <p:spPr>
          <a:xfrm>
            <a:off x="836612" y="2189018"/>
            <a:ext cx="3932237" cy="4064000"/>
          </a:xfrm>
        </p:spPr>
        <p:txBody>
          <a:bodyPr>
            <a:normAutofit/>
          </a:bodyPr>
          <a:lstStyle/>
          <a:p>
            <a:r>
              <a:rPr lang="fr-FR" sz="2400" b="1" dirty="0"/>
              <a:t>Nous lui suggérons d’utiliser la méthode : QQQOCP</a:t>
            </a:r>
          </a:p>
          <a:p>
            <a:endParaRPr lang="fr-FR" dirty="0"/>
          </a:p>
          <a:p>
            <a:pPr marL="571500" indent="-571500">
              <a:buFont typeface="Wingdings" panose="05000000000000000000" pitchFamily="2" charset="2"/>
              <a:buChar char="Ø"/>
            </a:pPr>
            <a:r>
              <a:rPr lang="fr-FR" sz="2400" dirty="0"/>
              <a:t>Quoi ?</a:t>
            </a:r>
          </a:p>
          <a:p>
            <a:pPr marL="571500" indent="-571500">
              <a:buFont typeface="Wingdings" panose="05000000000000000000" pitchFamily="2" charset="2"/>
              <a:buChar char="Ø"/>
            </a:pPr>
            <a:r>
              <a:rPr lang="fr-FR" sz="2400" dirty="0"/>
              <a:t>Qui  ?</a:t>
            </a:r>
          </a:p>
          <a:p>
            <a:pPr marL="571500" indent="-571500">
              <a:buFont typeface="Wingdings" panose="05000000000000000000" pitchFamily="2" charset="2"/>
              <a:buChar char="Ø"/>
            </a:pPr>
            <a:r>
              <a:rPr lang="fr-FR" sz="2400" dirty="0"/>
              <a:t>Quand ?</a:t>
            </a:r>
          </a:p>
          <a:p>
            <a:pPr marL="571500" indent="-571500">
              <a:buFont typeface="Wingdings" panose="05000000000000000000" pitchFamily="2" charset="2"/>
              <a:buChar char="Ø"/>
            </a:pPr>
            <a:r>
              <a:rPr lang="fr-FR" sz="2400" dirty="0"/>
              <a:t>Ou ?</a:t>
            </a:r>
          </a:p>
          <a:p>
            <a:pPr marL="571500" indent="-571500">
              <a:buFont typeface="Wingdings" panose="05000000000000000000" pitchFamily="2" charset="2"/>
              <a:buChar char="Ø"/>
            </a:pPr>
            <a:r>
              <a:rPr lang="fr-FR" sz="2400" dirty="0"/>
              <a:t>Comment ?</a:t>
            </a:r>
          </a:p>
          <a:p>
            <a:pPr marL="571500" indent="-571500">
              <a:buFont typeface="Wingdings" panose="05000000000000000000" pitchFamily="2" charset="2"/>
              <a:buChar char="Ø"/>
            </a:pPr>
            <a:r>
              <a:rPr lang="fr-FR" sz="2400" b="1" dirty="0"/>
              <a:t>Pourquoi ?</a:t>
            </a:r>
            <a:endParaRPr lang="fr-FR" sz="2600" b="1" dirty="0"/>
          </a:p>
        </p:txBody>
      </p:sp>
      <p:sp>
        <p:nvSpPr>
          <p:cNvPr id="5" name="Espace réservé de la date 4">
            <a:extLst>
              <a:ext uri="{FF2B5EF4-FFF2-40B4-BE49-F238E27FC236}">
                <a16:creationId xmlns:a16="http://schemas.microsoft.com/office/drawing/2014/main" id="{6740E093-D9B9-4A5E-AE17-10B8762D4E1A}"/>
              </a:ext>
            </a:extLst>
          </p:cNvPr>
          <p:cNvSpPr>
            <a:spLocks noGrp="1"/>
          </p:cNvSpPr>
          <p:nvPr>
            <p:ph type="dt" sz="half" idx="10"/>
          </p:nvPr>
        </p:nvSpPr>
        <p:spPr/>
        <p:txBody>
          <a:bodyPr/>
          <a:lstStyle/>
          <a:p>
            <a:fld id="{DD698D02-4282-41D3-8E13-370B677FFCCC}" type="datetime1">
              <a:rPr lang="fr-FR" smtClean="0"/>
              <a:t>04/01/2022</a:t>
            </a:fld>
            <a:endParaRPr lang="fr-FR" dirty="0"/>
          </a:p>
        </p:txBody>
      </p:sp>
      <p:sp>
        <p:nvSpPr>
          <p:cNvPr id="6" name="Espace réservé du numéro de diapositive 5">
            <a:extLst>
              <a:ext uri="{FF2B5EF4-FFF2-40B4-BE49-F238E27FC236}">
                <a16:creationId xmlns:a16="http://schemas.microsoft.com/office/drawing/2014/main" id="{D052FAFD-01C6-48BA-9576-B81709678A5B}"/>
              </a:ext>
            </a:extLst>
          </p:cNvPr>
          <p:cNvSpPr>
            <a:spLocks noGrp="1"/>
          </p:cNvSpPr>
          <p:nvPr>
            <p:ph type="sldNum" sz="quarter" idx="12"/>
          </p:nvPr>
        </p:nvSpPr>
        <p:spPr/>
        <p:txBody>
          <a:bodyPr/>
          <a:lstStyle/>
          <a:p>
            <a:fld id="{9C946053-6AD2-4D6F-B1B2-56B9586BEF99}" type="slidenum">
              <a:rPr lang="fr-FR" smtClean="0"/>
              <a:t>55</a:t>
            </a:fld>
            <a:endParaRPr lang="fr-FR" dirty="0"/>
          </a:p>
        </p:txBody>
      </p:sp>
      <p:sp>
        <p:nvSpPr>
          <p:cNvPr id="7" name="Espace réservé du pied de page 6">
            <a:extLst>
              <a:ext uri="{FF2B5EF4-FFF2-40B4-BE49-F238E27FC236}">
                <a16:creationId xmlns:a16="http://schemas.microsoft.com/office/drawing/2014/main" id="{37F32E7E-5F1E-4527-854C-10EF489A73F7}"/>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156603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circle(in)">
                                      <p:cBhvr>
                                        <p:cTn id="31" dur="20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circle(in)">
                                      <p:cBhvr>
                                        <p:cTn id="36" dur="2000"/>
                                        <p:tgtEl>
                                          <p:spTgt spid="3">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circle(in)">
                                      <p:cBhvr>
                                        <p:cTn id="41" dur="2000"/>
                                        <p:tgtEl>
                                          <p:spTgt spid="3">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Effect transition="in" filter="circle(in)">
                                      <p:cBhvr>
                                        <p:cTn id="46" dur="2000"/>
                                        <p:tgtEl>
                                          <p:spTgt spid="3">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circle(in)">
                                      <p:cBhvr>
                                        <p:cTn id="51"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F246BD-6961-4FA1-A072-FF47D5AB7650}"/>
              </a:ext>
            </a:extLst>
          </p:cNvPr>
          <p:cNvSpPr>
            <a:spLocks noGrp="1"/>
          </p:cNvSpPr>
          <p:nvPr>
            <p:ph type="title"/>
          </p:nvPr>
        </p:nvSpPr>
        <p:spPr/>
        <p:txBody>
          <a:bodyPr/>
          <a:lstStyle/>
          <a:p>
            <a:pPr algn="ctr"/>
            <a:r>
              <a:rPr lang="fr-FR" sz="4000" b="1" dirty="0"/>
              <a:t>L’Assistant De Vie aux Familles</a:t>
            </a:r>
          </a:p>
        </p:txBody>
      </p:sp>
      <p:sp>
        <p:nvSpPr>
          <p:cNvPr id="3" name="Espace réservé du contenu 2">
            <a:extLst>
              <a:ext uri="{FF2B5EF4-FFF2-40B4-BE49-F238E27FC236}">
                <a16:creationId xmlns:a16="http://schemas.microsoft.com/office/drawing/2014/main" id="{9314B3C4-6221-49FC-928B-4E4423B9EF8C}"/>
              </a:ext>
            </a:extLst>
          </p:cNvPr>
          <p:cNvSpPr>
            <a:spLocks noGrp="1"/>
          </p:cNvSpPr>
          <p:nvPr>
            <p:ph idx="1"/>
          </p:nvPr>
        </p:nvSpPr>
        <p:spPr>
          <a:xfrm>
            <a:off x="4768849" y="987425"/>
            <a:ext cx="7072169" cy="5265593"/>
          </a:xfrm>
        </p:spPr>
        <p:txBody>
          <a:bodyPr>
            <a:normAutofit/>
          </a:bodyPr>
          <a:lstStyle/>
          <a:p>
            <a:r>
              <a:rPr lang="fr-FR" sz="3600" dirty="0"/>
              <a:t>Pourquoi ?</a:t>
            </a:r>
          </a:p>
          <a:p>
            <a:pPr marL="514350" indent="-514350">
              <a:buFont typeface="+mj-lt"/>
              <a:buAutoNum type="alphaLcPeriod" startAt="2"/>
            </a:pPr>
            <a:r>
              <a:rPr lang="fr-FR" sz="2800" b="1" u="sng" dirty="0">
                <a:effectLst>
                  <a:outerShdw blurRad="38100" dist="38100" dir="2700000" algn="tl">
                    <a:srgbClr val="000000">
                      <a:alpha val="43137"/>
                    </a:srgbClr>
                  </a:outerShdw>
                </a:effectLst>
              </a:rPr>
              <a:t>Se présenter : Phase en plusieurs étapes.</a:t>
            </a:r>
          </a:p>
          <a:p>
            <a:pPr marL="0" indent="0">
              <a:buNone/>
            </a:pPr>
            <a:endParaRPr lang="fr-FR" sz="2400" dirty="0"/>
          </a:p>
          <a:p>
            <a:pPr marL="0" indent="0">
              <a:buNone/>
            </a:pPr>
            <a:endParaRPr lang="fr-FR" sz="1000" dirty="0"/>
          </a:p>
          <a:p>
            <a:pPr marL="0" indent="0" algn="ctr">
              <a:buNone/>
            </a:pPr>
            <a:r>
              <a:rPr lang="fr-FR" sz="2400" dirty="0"/>
              <a:t>Présentez-vous : </a:t>
            </a:r>
          </a:p>
          <a:p>
            <a:pPr marL="0" indent="0">
              <a:buNone/>
            </a:pPr>
            <a:endParaRPr lang="fr-FR" sz="2400" dirty="0"/>
          </a:p>
        </p:txBody>
      </p:sp>
      <p:sp>
        <p:nvSpPr>
          <p:cNvPr id="4" name="Espace réservé du texte 3">
            <a:extLst>
              <a:ext uri="{FF2B5EF4-FFF2-40B4-BE49-F238E27FC236}">
                <a16:creationId xmlns:a16="http://schemas.microsoft.com/office/drawing/2014/main" id="{45306491-2527-49B3-873A-5CB3B199A1EC}"/>
              </a:ext>
            </a:extLst>
          </p:cNvPr>
          <p:cNvSpPr>
            <a:spLocks noGrp="1"/>
          </p:cNvSpPr>
          <p:nvPr>
            <p:ph type="body" sz="half" idx="2"/>
          </p:nvPr>
        </p:nvSpPr>
        <p:spPr>
          <a:xfrm>
            <a:off x="836612" y="2189018"/>
            <a:ext cx="3932237" cy="4064000"/>
          </a:xfrm>
        </p:spPr>
        <p:txBody>
          <a:bodyPr>
            <a:normAutofit/>
          </a:bodyPr>
          <a:lstStyle/>
          <a:p>
            <a:r>
              <a:rPr lang="fr-FR" sz="2400" b="1" dirty="0"/>
              <a:t>Nous lui suggérons d’utiliser la méthode : QQQOCP</a:t>
            </a:r>
          </a:p>
          <a:p>
            <a:endParaRPr lang="fr-FR" dirty="0"/>
          </a:p>
          <a:p>
            <a:pPr marL="571500" indent="-571500">
              <a:buFont typeface="Wingdings" panose="05000000000000000000" pitchFamily="2" charset="2"/>
              <a:buChar char="Ø"/>
            </a:pPr>
            <a:r>
              <a:rPr lang="fr-FR" sz="2400" dirty="0"/>
              <a:t>Quoi ?</a:t>
            </a:r>
          </a:p>
          <a:p>
            <a:pPr marL="571500" indent="-571500">
              <a:buFont typeface="Wingdings" panose="05000000000000000000" pitchFamily="2" charset="2"/>
              <a:buChar char="Ø"/>
            </a:pPr>
            <a:r>
              <a:rPr lang="fr-FR" sz="2400" dirty="0"/>
              <a:t>Qui  ?</a:t>
            </a:r>
          </a:p>
          <a:p>
            <a:pPr marL="571500" indent="-571500">
              <a:buFont typeface="Wingdings" panose="05000000000000000000" pitchFamily="2" charset="2"/>
              <a:buChar char="Ø"/>
            </a:pPr>
            <a:r>
              <a:rPr lang="fr-FR" sz="2400" dirty="0"/>
              <a:t>Quand ?</a:t>
            </a:r>
          </a:p>
          <a:p>
            <a:pPr marL="571500" indent="-571500">
              <a:buFont typeface="Wingdings" panose="05000000000000000000" pitchFamily="2" charset="2"/>
              <a:buChar char="Ø"/>
            </a:pPr>
            <a:r>
              <a:rPr lang="fr-FR" sz="2400" dirty="0"/>
              <a:t>Ou ?</a:t>
            </a:r>
          </a:p>
          <a:p>
            <a:pPr marL="571500" indent="-571500">
              <a:buFont typeface="Wingdings" panose="05000000000000000000" pitchFamily="2" charset="2"/>
              <a:buChar char="Ø"/>
            </a:pPr>
            <a:r>
              <a:rPr lang="fr-FR" sz="2400" dirty="0"/>
              <a:t>Comment ?</a:t>
            </a:r>
          </a:p>
          <a:p>
            <a:pPr marL="571500" indent="-571500">
              <a:buFont typeface="Wingdings" panose="05000000000000000000" pitchFamily="2" charset="2"/>
              <a:buChar char="Ø"/>
            </a:pPr>
            <a:r>
              <a:rPr lang="fr-FR" sz="2400" b="1" dirty="0"/>
              <a:t>Pourquoi ?</a:t>
            </a:r>
            <a:endParaRPr lang="fr-FR" sz="2600" b="1" dirty="0"/>
          </a:p>
        </p:txBody>
      </p:sp>
      <p:sp>
        <p:nvSpPr>
          <p:cNvPr id="5" name="Espace réservé de la date 4">
            <a:extLst>
              <a:ext uri="{FF2B5EF4-FFF2-40B4-BE49-F238E27FC236}">
                <a16:creationId xmlns:a16="http://schemas.microsoft.com/office/drawing/2014/main" id="{6740E093-D9B9-4A5E-AE17-10B8762D4E1A}"/>
              </a:ext>
            </a:extLst>
          </p:cNvPr>
          <p:cNvSpPr>
            <a:spLocks noGrp="1"/>
          </p:cNvSpPr>
          <p:nvPr>
            <p:ph type="dt" sz="half" idx="10"/>
          </p:nvPr>
        </p:nvSpPr>
        <p:spPr/>
        <p:txBody>
          <a:bodyPr/>
          <a:lstStyle/>
          <a:p>
            <a:fld id="{DD698D02-4282-41D3-8E13-370B677FFCCC}" type="datetime1">
              <a:rPr lang="fr-FR" smtClean="0"/>
              <a:t>04/01/2022</a:t>
            </a:fld>
            <a:endParaRPr lang="fr-FR" dirty="0"/>
          </a:p>
        </p:txBody>
      </p:sp>
      <p:sp>
        <p:nvSpPr>
          <p:cNvPr id="6" name="Espace réservé du numéro de diapositive 5">
            <a:extLst>
              <a:ext uri="{FF2B5EF4-FFF2-40B4-BE49-F238E27FC236}">
                <a16:creationId xmlns:a16="http://schemas.microsoft.com/office/drawing/2014/main" id="{D052FAFD-01C6-48BA-9576-B81709678A5B}"/>
              </a:ext>
            </a:extLst>
          </p:cNvPr>
          <p:cNvSpPr>
            <a:spLocks noGrp="1"/>
          </p:cNvSpPr>
          <p:nvPr>
            <p:ph type="sldNum" sz="quarter" idx="12"/>
          </p:nvPr>
        </p:nvSpPr>
        <p:spPr/>
        <p:txBody>
          <a:bodyPr/>
          <a:lstStyle/>
          <a:p>
            <a:fld id="{9C946053-6AD2-4D6F-B1B2-56B9586BEF99}" type="slidenum">
              <a:rPr lang="fr-FR" smtClean="0"/>
              <a:t>56</a:t>
            </a:fld>
            <a:endParaRPr lang="fr-FR" dirty="0"/>
          </a:p>
        </p:txBody>
      </p:sp>
      <p:sp>
        <p:nvSpPr>
          <p:cNvPr id="7" name="Espace réservé du pied de page 6">
            <a:extLst>
              <a:ext uri="{FF2B5EF4-FFF2-40B4-BE49-F238E27FC236}">
                <a16:creationId xmlns:a16="http://schemas.microsoft.com/office/drawing/2014/main" id="{37F32E7E-5F1E-4527-854C-10EF489A73F7}"/>
              </a:ext>
            </a:extLst>
          </p:cNvPr>
          <p:cNvSpPr>
            <a:spLocks noGrp="1"/>
          </p:cNvSpPr>
          <p:nvPr>
            <p:ph type="ftr" sz="quarter" idx="11"/>
          </p:nvPr>
        </p:nvSpPr>
        <p:spPr/>
        <p:txBody>
          <a:bodyPr/>
          <a:lstStyle/>
          <a:p>
            <a:r>
              <a:rPr lang="fr-FR" dirty="0"/>
              <a:t>La communication</a:t>
            </a:r>
          </a:p>
        </p:txBody>
      </p:sp>
      <p:sp>
        <p:nvSpPr>
          <p:cNvPr id="9" name="Rectangle : coins arrondis 8">
            <a:extLst>
              <a:ext uri="{FF2B5EF4-FFF2-40B4-BE49-F238E27FC236}">
                <a16:creationId xmlns:a16="http://schemas.microsoft.com/office/drawing/2014/main" id="{50411F55-AC74-4189-AAFF-4DA47A468D06}"/>
              </a:ext>
            </a:extLst>
          </p:cNvPr>
          <p:cNvSpPr/>
          <p:nvPr/>
        </p:nvSpPr>
        <p:spPr>
          <a:xfrm>
            <a:off x="4768849" y="2058065"/>
            <a:ext cx="7072169" cy="529560"/>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2400" b="1" dirty="0"/>
              <a:t>Situation Professionnelle : à vous de jouer</a:t>
            </a:r>
          </a:p>
        </p:txBody>
      </p:sp>
    </p:spTree>
    <p:extLst>
      <p:ext uri="{BB962C8B-B14F-4D97-AF65-F5344CB8AC3E}">
        <p14:creationId xmlns:p14="http://schemas.microsoft.com/office/powerpoint/2010/main" val="162529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circle(in)">
                                      <p:cBhvr>
                                        <p:cTn id="31" dur="20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circle(in)">
                                      <p:cBhvr>
                                        <p:cTn id="36" dur="2000"/>
                                        <p:tgtEl>
                                          <p:spTgt spid="3">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circle(in)">
                                      <p:cBhvr>
                                        <p:cTn id="41"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F246BD-6961-4FA1-A072-FF47D5AB7650}"/>
              </a:ext>
            </a:extLst>
          </p:cNvPr>
          <p:cNvSpPr>
            <a:spLocks noGrp="1"/>
          </p:cNvSpPr>
          <p:nvPr>
            <p:ph type="title"/>
          </p:nvPr>
        </p:nvSpPr>
        <p:spPr/>
        <p:txBody>
          <a:bodyPr/>
          <a:lstStyle/>
          <a:p>
            <a:pPr algn="ctr"/>
            <a:r>
              <a:rPr lang="fr-FR" sz="4000" b="1" dirty="0"/>
              <a:t>L’Assistant De Vie aux Familles</a:t>
            </a:r>
          </a:p>
        </p:txBody>
      </p:sp>
      <p:sp>
        <p:nvSpPr>
          <p:cNvPr id="3" name="Espace réservé du contenu 2">
            <a:extLst>
              <a:ext uri="{FF2B5EF4-FFF2-40B4-BE49-F238E27FC236}">
                <a16:creationId xmlns:a16="http://schemas.microsoft.com/office/drawing/2014/main" id="{9314B3C4-6221-49FC-928B-4E4423B9EF8C}"/>
              </a:ext>
            </a:extLst>
          </p:cNvPr>
          <p:cNvSpPr>
            <a:spLocks noGrp="1"/>
          </p:cNvSpPr>
          <p:nvPr>
            <p:ph idx="1"/>
          </p:nvPr>
        </p:nvSpPr>
        <p:spPr>
          <a:xfrm>
            <a:off x="4768849" y="987425"/>
            <a:ext cx="7072169" cy="5265593"/>
          </a:xfrm>
        </p:spPr>
        <p:txBody>
          <a:bodyPr>
            <a:normAutofit/>
          </a:bodyPr>
          <a:lstStyle/>
          <a:p>
            <a:r>
              <a:rPr lang="fr-FR" sz="3600" dirty="0"/>
              <a:t>Pourquoi ?</a:t>
            </a:r>
          </a:p>
          <a:p>
            <a:pPr marL="514350" indent="-514350">
              <a:buFont typeface="+mj-lt"/>
              <a:buAutoNum type="alphaLcPeriod" startAt="2"/>
            </a:pPr>
            <a:r>
              <a:rPr lang="fr-FR" sz="2800" b="1" u="sng" dirty="0">
                <a:effectLst>
                  <a:outerShdw blurRad="38100" dist="38100" dir="2700000" algn="tl">
                    <a:srgbClr val="000000">
                      <a:alpha val="43137"/>
                    </a:srgbClr>
                  </a:outerShdw>
                </a:effectLst>
              </a:rPr>
              <a:t>Prendre des nouvelles de la personne.</a:t>
            </a:r>
          </a:p>
          <a:p>
            <a:pPr marL="0" indent="0">
              <a:buNone/>
            </a:pPr>
            <a:endParaRPr lang="fr-FR" sz="1200" dirty="0"/>
          </a:p>
          <a:p>
            <a:pPr>
              <a:buFont typeface="Wingdings" panose="05000000000000000000" pitchFamily="2" charset="2"/>
              <a:buChar char="§"/>
            </a:pPr>
            <a:r>
              <a:rPr lang="fr-FR" sz="2600" dirty="0"/>
              <a:t>Démarche importante, elle montre votre intérêt et votre bienveillance envers cette personne. Attention à ce que cela ne devienne pas un interrogatoire et que cela mette la personne mal à l’aise. Il s’agit de créer du lien avec la personne aidée et de connaître ses habitudes de vie, car en effet l’état de la personne est votre priorité, s’enquérir de sa santé et de sa bonne humeur vous concerne.</a:t>
            </a:r>
          </a:p>
        </p:txBody>
      </p:sp>
      <p:sp>
        <p:nvSpPr>
          <p:cNvPr id="4" name="Espace réservé du texte 3">
            <a:extLst>
              <a:ext uri="{FF2B5EF4-FFF2-40B4-BE49-F238E27FC236}">
                <a16:creationId xmlns:a16="http://schemas.microsoft.com/office/drawing/2014/main" id="{45306491-2527-49B3-873A-5CB3B199A1EC}"/>
              </a:ext>
            </a:extLst>
          </p:cNvPr>
          <p:cNvSpPr>
            <a:spLocks noGrp="1"/>
          </p:cNvSpPr>
          <p:nvPr>
            <p:ph type="body" sz="half" idx="2"/>
          </p:nvPr>
        </p:nvSpPr>
        <p:spPr>
          <a:xfrm>
            <a:off x="836612" y="2189018"/>
            <a:ext cx="3932237" cy="4064000"/>
          </a:xfrm>
        </p:spPr>
        <p:txBody>
          <a:bodyPr>
            <a:normAutofit/>
          </a:bodyPr>
          <a:lstStyle/>
          <a:p>
            <a:r>
              <a:rPr lang="fr-FR" sz="2400" b="1" dirty="0"/>
              <a:t>Nous lui suggérons d’utiliser la méthode : QQQOCP</a:t>
            </a:r>
          </a:p>
          <a:p>
            <a:endParaRPr lang="fr-FR" dirty="0"/>
          </a:p>
          <a:p>
            <a:pPr marL="571500" indent="-571500">
              <a:buFont typeface="Wingdings" panose="05000000000000000000" pitchFamily="2" charset="2"/>
              <a:buChar char="Ø"/>
            </a:pPr>
            <a:r>
              <a:rPr lang="fr-FR" sz="2400" dirty="0"/>
              <a:t>Quoi ?</a:t>
            </a:r>
          </a:p>
          <a:p>
            <a:pPr marL="571500" indent="-571500">
              <a:buFont typeface="Wingdings" panose="05000000000000000000" pitchFamily="2" charset="2"/>
              <a:buChar char="Ø"/>
            </a:pPr>
            <a:r>
              <a:rPr lang="fr-FR" sz="2400" dirty="0"/>
              <a:t>Qui  ?</a:t>
            </a:r>
          </a:p>
          <a:p>
            <a:pPr marL="571500" indent="-571500">
              <a:buFont typeface="Wingdings" panose="05000000000000000000" pitchFamily="2" charset="2"/>
              <a:buChar char="Ø"/>
            </a:pPr>
            <a:r>
              <a:rPr lang="fr-FR" sz="2400" dirty="0"/>
              <a:t>Quand ?</a:t>
            </a:r>
          </a:p>
          <a:p>
            <a:pPr marL="571500" indent="-571500">
              <a:buFont typeface="Wingdings" panose="05000000000000000000" pitchFamily="2" charset="2"/>
              <a:buChar char="Ø"/>
            </a:pPr>
            <a:r>
              <a:rPr lang="fr-FR" sz="2400" dirty="0"/>
              <a:t>Ou ?</a:t>
            </a:r>
          </a:p>
          <a:p>
            <a:pPr marL="571500" indent="-571500">
              <a:buFont typeface="Wingdings" panose="05000000000000000000" pitchFamily="2" charset="2"/>
              <a:buChar char="Ø"/>
            </a:pPr>
            <a:r>
              <a:rPr lang="fr-FR" sz="2400" dirty="0"/>
              <a:t>Comment ?</a:t>
            </a:r>
          </a:p>
          <a:p>
            <a:pPr marL="571500" indent="-571500">
              <a:buFont typeface="Wingdings" panose="05000000000000000000" pitchFamily="2" charset="2"/>
              <a:buChar char="Ø"/>
            </a:pPr>
            <a:r>
              <a:rPr lang="fr-FR" sz="2400" b="1" dirty="0"/>
              <a:t>Pourquoi ?</a:t>
            </a:r>
            <a:endParaRPr lang="fr-FR" sz="2600" b="1" dirty="0"/>
          </a:p>
        </p:txBody>
      </p:sp>
      <p:sp>
        <p:nvSpPr>
          <p:cNvPr id="5" name="Espace réservé de la date 4">
            <a:extLst>
              <a:ext uri="{FF2B5EF4-FFF2-40B4-BE49-F238E27FC236}">
                <a16:creationId xmlns:a16="http://schemas.microsoft.com/office/drawing/2014/main" id="{6740E093-D9B9-4A5E-AE17-10B8762D4E1A}"/>
              </a:ext>
            </a:extLst>
          </p:cNvPr>
          <p:cNvSpPr>
            <a:spLocks noGrp="1"/>
          </p:cNvSpPr>
          <p:nvPr>
            <p:ph type="dt" sz="half" idx="10"/>
          </p:nvPr>
        </p:nvSpPr>
        <p:spPr/>
        <p:txBody>
          <a:bodyPr/>
          <a:lstStyle/>
          <a:p>
            <a:fld id="{94B3363A-813B-4591-A547-3B0ED9DDF547}" type="datetime1">
              <a:rPr lang="fr-FR" smtClean="0"/>
              <a:t>04/01/2022</a:t>
            </a:fld>
            <a:endParaRPr lang="fr-FR" dirty="0"/>
          </a:p>
        </p:txBody>
      </p:sp>
      <p:sp>
        <p:nvSpPr>
          <p:cNvPr id="6" name="Espace réservé du numéro de diapositive 5">
            <a:extLst>
              <a:ext uri="{FF2B5EF4-FFF2-40B4-BE49-F238E27FC236}">
                <a16:creationId xmlns:a16="http://schemas.microsoft.com/office/drawing/2014/main" id="{D052FAFD-01C6-48BA-9576-B81709678A5B}"/>
              </a:ext>
            </a:extLst>
          </p:cNvPr>
          <p:cNvSpPr>
            <a:spLocks noGrp="1"/>
          </p:cNvSpPr>
          <p:nvPr>
            <p:ph type="sldNum" sz="quarter" idx="12"/>
          </p:nvPr>
        </p:nvSpPr>
        <p:spPr/>
        <p:txBody>
          <a:bodyPr/>
          <a:lstStyle/>
          <a:p>
            <a:fld id="{9C946053-6AD2-4D6F-B1B2-56B9586BEF99}" type="slidenum">
              <a:rPr lang="fr-FR" smtClean="0"/>
              <a:t>57</a:t>
            </a:fld>
            <a:endParaRPr lang="fr-FR" dirty="0"/>
          </a:p>
        </p:txBody>
      </p:sp>
      <p:sp>
        <p:nvSpPr>
          <p:cNvPr id="7" name="Espace réservé du pied de page 6">
            <a:extLst>
              <a:ext uri="{FF2B5EF4-FFF2-40B4-BE49-F238E27FC236}">
                <a16:creationId xmlns:a16="http://schemas.microsoft.com/office/drawing/2014/main" id="{CC00B1B8-88F9-4063-8F55-1CA91F45588E}"/>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279107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circle(in)">
                                      <p:cBhvr>
                                        <p:cTn id="31" dur="20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circle(in)">
                                      <p:cBhvr>
                                        <p:cTn id="36" dur="2000"/>
                                        <p:tgtEl>
                                          <p:spTgt spid="3">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circle(in)">
                                      <p:cBhvr>
                                        <p:cTn id="41"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F246BD-6961-4FA1-A072-FF47D5AB7650}"/>
              </a:ext>
            </a:extLst>
          </p:cNvPr>
          <p:cNvSpPr>
            <a:spLocks noGrp="1"/>
          </p:cNvSpPr>
          <p:nvPr>
            <p:ph type="title"/>
          </p:nvPr>
        </p:nvSpPr>
        <p:spPr/>
        <p:txBody>
          <a:bodyPr/>
          <a:lstStyle/>
          <a:p>
            <a:pPr algn="ctr"/>
            <a:r>
              <a:rPr lang="fr-FR" sz="4000" b="1" dirty="0"/>
              <a:t>L’Assistant De Vie aux Familles</a:t>
            </a:r>
          </a:p>
        </p:txBody>
      </p:sp>
      <p:sp>
        <p:nvSpPr>
          <p:cNvPr id="3" name="Espace réservé du contenu 2">
            <a:extLst>
              <a:ext uri="{FF2B5EF4-FFF2-40B4-BE49-F238E27FC236}">
                <a16:creationId xmlns:a16="http://schemas.microsoft.com/office/drawing/2014/main" id="{9314B3C4-6221-49FC-928B-4E4423B9EF8C}"/>
              </a:ext>
            </a:extLst>
          </p:cNvPr>
          <p:cNvSpPr>
            <a:spLocks noGrp="1"/>
          </p:cNvSpPr>
          <p:nvPr>
            <p:ph idx="1"/>
          </p:nvPr>
        </p:nvSpPr>
        <p:spPr>
          <a:xfrm>
            <a:off x="4768849" y="987425"/>
            <a:ext cx="7072169" cy="5265593"/>
          </a:xfrm>
        </p:spPr>
        <p:txBody>
          <a:bodyPr>
            <a:normAutofit lnSpcReduction="10000"/>
          </a:bodyPr>
          <a:lstStyle/>
          <a:p>
            <a:r>
              <a:rPr lang="fr-FR" sz="3600" dirty="0"/>
              <a:t>Pourquoi ?</a:t>
            </a:r>
          </a:p>
          <a:p>
            <a:pPr marL="514350" indent="-514350">
              <a:buFont typeface="+mj-lt"/>
              <a:buAutoNum type="alphaLcPeriod" startAt="2"/>
            </a:pPr>
            <a:r>
              <a:rPr lang="fr-FR" sz="2800" b="1" u="sng" dirty="0">
                <a:effectLst>
                  <a:outerShdw blurRad="38100" dist="38100" dir="2700000" algn="tl">
                    <a:srgbClr val="000000">
                      <a:alpha val="43137"/>
                    </a:srgbClr>
                  </a:outerShdw>
                </a:effectLst>
              </a:rPr>
              <a:t>Recueillir les habitudes de vie et les goûts de la personne.</a:t>
            </a:r>
          </a:p>
          <a:p>
            <a:pPr marL="0" indent="0">
              <a:buNone/>
            </a:pPr>
            <a:endParaRPr lang="fr-FR" sz="1200" dirty="0"/>
          </a:p>
          <a:p>
            <a:pPr>
              <a:buFont typeface="Wingdings" panose="05000000000000000000" pitchFamily="2" charset="2"/>
              <a:buChar char="§"/>
            </a:pPr>
            <a:r>
              <a:rPr lang="fr-FR" sz="2600" dirty="0"/>
              <a:t>Cette étape est primordiale dans la communication, l’Assistant De Vie aux Famille est essentiellement là pour aider la personne en tenant compte de son rythme de vie, ses goûts, ses habitudes et prendre en compte ses difficultés. Il n’est nullement question d’imposer ses habitudes à la place de la personne aidée. Vos habitudes sont celles du bénéficiaire. Il est important d’écouter la personne et de respecter ses désirs et ses choix.</a:t>
            </a:r>
          </a:p>
        </p:txBody>
      </p:sp>
      <p:sp>
        <p:nvSpPr>
          <p:cNvPr id="4" name="Espace réservé du texte 3">
            <a:extLst>
              <a:ext uri="{FF2B5EF4-FFF2-40B4-BE49-F238E27FC236}">
                <a16:creationId xmlns:a16="http://schemas.microsoft.com/office/drawing/2014/main" id="{45306491-2527-49B3-873A-5CB3B199A1EC}"/>
              </a:ext>
            </a:extLst>
          </p:cNvPr>
          <p:cNvSpPr>
            <a:spLocks noGrp="1"/>
          </p:cNvSpPr>
          <p:nvPr>
            <p:ph type="body" sz="half" idx="2"/>
          </p:nvPr>
        </p:nvSpPr>
        <p:spPr>
          <a:xfrm>
            <a:off x="836612" y="2189018"/>
            <a:ext cx="3932237" cy="4064000"/>
          </a:xfrm>
        </p:spPr>
        <p:txBody>
          <a:bodyPr>
            <a:normAutofit/>
          </a:bodyPr>
          <a:lstStyle/>
          <a:p>
            <a:r>
              <a:rPr lang="fr-FR" sz="2400" b="1" dirty="0"/>
              <a:t>Nous lui suggérons d’utiliser la méthode : QQQOCP</a:t>
            </a:r>
          </a:p>
          <a:p>
            <a:endParaRPr lang="fr-FR" dirty="0"/>
          </a:p>
          <a:p>
            <a:pPr marL="571500" indent="-571500">
              <a:buFont typeface="Wingdings" panose="05000000000000000000" pitchFamily="2" charset="2"/>
              <a:buChar char="Ø"/>
            </a:pPr>
            <a:r>
              <a:rPr lang="fr-FR" sz="2400" dirty="0"/>
              <a:t>Quoi ?</a:t>
            </a:r>
          </a:p>
          <a:p>
            <a:pPr marL="571500" indent="-571500">
              <a:buFont typeface="Wingdings" panose="05000000000000000000" pitchFamily="2" charset="2"/>
              <a:buChar char="Ø"/>
            </a:pPr>
            <a:r>
              <a:rPr lang="fr-FR" sz="2400" dirty="0"/>
              <a:t>Qui  ?</a:t>
            </a:r>
          </a:p>
          <a:p>
            <a:pPr marL="571500" indent="-571500">
              <a:buFont typeface="Wingdings" panose="05000000000000000000" pitchFamily="2" charset="2"/>
              <a:buChar char="Ø"/>
            </a:pPr>
            <a:r>
              <a:rPr lang="fr-FR" sz="2400" dirty="0"/>
              <a:t>Quand ?</a:t>
            </a:r>
          </a:p>
          <a:p>
            <a:pPr marL="571500" indent="-571500">
              <a:buFont typeface="Wingdings" panose="05000000000000000000" pitchFamily="2" charset="2"/>
              <a:buChar char="Ø"/>
            </a:pPr>
            <a:r>
              <a:rPr lang="fr-FR" sz="2400" dirty="0"/>
              <a:t>Ou ?</a:t>
            </a:r>
          </a:p>
          <a:p>
            <a:pPr marL="571500" indent="-571500">
              <a:buFont typeface="Wingdings" panose="05000000000000000000" pitchFamily="2" charset="2"/>
              <a:buChar char="Ø"/>
            </a:pPr>
            <a:r>
              <a:rPr lang="fr-FR" sz="2400" dirty="0"/>
              <a:t>Comment ?</a:t>
            </a:r>
          </a:p>
          <a:p>
            <a:pPr marL="571500" indent="-571500">
              <a:buFont typeface="Wingdings" panose="05000000000000000000" pitchFamily="2" charset="2"/>
              <a:buChar char="Ø"/>
            </a:pPr>
            <a:r>
              <a:rPr lang="fr-FR" sz="2400" b="1" dirty="0"/>
              <a:t>Pourquoi ?</a:t>
            </a:r>
            <a:endParaRPr lang="fr-FR" sz="2600" b="1" dirty="0"/>
          </a:p>
        </p:txBody>
      </p:sp>
      <p:sp>
        <p:nvSpPr>
          <p:cNvPr id="5" name="Espace réservé de la date 4">
            <a:extLst>
              <a:ext uri="{FF2B5EF4-FFF2-40B4-BE49-F238E27FC236}">
                <a16:creationId xmlns:a16="http://schemas.microsoft.com/office/drawing/2014/main" id="{6740E093-D9B9-4A5E-AE17-10B8762D4E1A}"/>
              </a:ext>
            </a:extLst>
          </p:cNvPr>
          <p:cNvSpPr>
            <a:spLocks noGrp="1"/>
          </p:cNvSpPr>
          <p:nvPr>
            <p:ph type="dt" sz="half" idx="10"/>
          </p:nvPr>
        </p:nvSpPr>
        <p:spPr/>
        <p:txBody>
          <a:bodyPr/>
          <a:lstStyle/>
          <a:p>
            <a:fld id="{CE6BDA11-A691-4AE4-A6BB-CF3756D33CFE}" type="datetime1">
              <a:rPr lang="fr-FR" smtClean="0"/>
              <a:t>04/01/2022</a:t>
            </a:fld>
            <a:endParaRPr lang="fr-FR" dirty="0"/>
          </a:p>
        </p:txBody>
      </p:sp>
      <p:sp>
        <p:nvSpPr>
          <p:cNvPr id="6" name="Espace réservé du numéro de diapositive 5">
            <a:extLst>
              <a:ext uri="{FF2B5EF4-FFF2-40B4-BE49-F238E27FC236}">
                <a16:creationId xmlns:a16="http://schemas.microsoft.com/office/drawing/2014/main" id="{D052FAFD-01C6-48BA-9576-B81709678A5B}"/>
              </a:ext>
            </a:extLst>
          </p:cNvPr>
          <p:cNvSpPr>
            <a:spLocks noGrp="1"/>
          </p:cNvSpPr>
          <p:nvPr>
            <p:ph type="sldNum" sz="quarter" idx="12"/>
          </p:nvPr>
        </p:nvSpPr>
        <p:spPr/>
        <p:txBody>
          <a:bodyPr/>
          <a:lstStyle/>
          <a:p>
            <a:fld id="{9C946053-6AD2-4D6F-B1B2-56B9586BEF99}" type="slidenum">
              <a:rPr lang="fr-FR" smtClean="0"/>
              <a:t>58</a:t>
            </a:fld>
            <a:endParaRPr lang="fr-FR" dirty="0"/>
          </a:p>
        </p:txBody>
      </p:sp>
      <p:sp>
        <p:nvSpPr>
          <p:cNvPr id="7" name="Espace réservé du pied de page 6">
            <a:extLst>
              <a:ext uri="{FF2B5EF4-FFF2-40B4-BE49-F238E27FC236}">
                <a16:creationId xmlns:a16="http://schemas.microsoft.com/office/drawing/2014/main" id="{EA2150EF-F7CB-49A1-A069-FB62AEEACBC7}"/>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63087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circle(in)">
                                      <p:cBhvr>
                                        <p:cTn id="31" dur="20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circle(in)">
                                      <p:cBhvr>
                                        <p:cTn id="36" dur="2000"/>
                                        <p:tgtEl>
                                          <p:spTgt spid="3">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circle(in)">
                                      <p:cBhvr>
                                        <p:cTn id="41"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6B12A80-F130-4D28-AE19-BEBB5C08F4AD}"/>
              </a:ext>
            </a:extLst>
          </p:cNvPr>
          <p:cNvSpPr>
            <a:spLocks noGrp="1"/>
          </p:cNvSpPr>
          <p:nvPr>
            <p:ph type="dt" sz="half" idx="10"/>
          </p:nvPr>
        </p:nvSpPr>
        <p:spPr/>
        <p:txBody>
          <a:bodyPr/>
          <a:lstStyle/>
          <a:p>
            <a:fld id="{4DA13D89-BA7B-4382-B877-CEB67114BB85}" type="datetime1">
              <a:rPr lang="fr-FR" smtClean="0"/>
              <a:t>04/01/2022</a:t>
            </a:fld>
            <a:endParaRPr lang="fr-FR" dirty="0"/>
          </a:p>
        </p:txBody>
      </p:sp>
      <p:sp>
        <p:nvSpPr>
          <p:cNvPr id="3" name="Espace réservé du numéro de diapositive 2">
            <a:extLst>
              <a:ext uri="{FF2B5EF4-FFF2-40B4-BE49-F238E27FC236}">
                <a16:creationId xmlns:a16="http://schemas.microsoft.com/office/drawing/2014/main" id="{CDA3DA05-B2EC-4392-85DB-CE8062619490}"/>
              </a:ext>
            </a:extLst>
          </p:cNvPr>
          <p:cNvSpPr>
            <a:spLocks noGrp="1"/>
          </p:cNvSpPr>
          <p:nvPr>
            <p:ph type="sldNum" sz="quarter" idx="12"/>
          </p:nvPr>
        </p:nvSpPr>
        <p:spPr/>
        <p:txBody>
          <a:bodyPr/>
          <a:lstStyle/>
          <a:p>
            <a:fld id="{9C946053-6AD2-4D6F-B1B2-56B9586BEF99}" type="slidenum">
              <a:rPr lang="fr-FR" smtClean="0"/>
              <a:t>59</a:t>
            </a:fld>
            <a:endParaRPr lang="fr-FR" dirty="0"/>
          </a:p>
        </p:txBody>
      </p:sp>
      <p:sp>
        <p:nvSpPr>
          <p:cNvPr id="5" name="Titre 1">
            <a:extLst>
              <a:ext uri="{FF2B5EF4-FFF2-40B4-BE49-F238E27FC236}">
                <a16:creationId xmlns:a16="http://schemas.microsoft.com/office/drawing/2014/main" id="{91AD53B0-1B6D-4597-8CA3-664889CEEF32}"/>
              </a:ext>
            </a:extLst>
          </p:cNvPr>
          <p:cNvSpPr txBox="1">
            <a:spLocks/>
          </p:cNvSpPr>
          <p:nvPr/>
        </p:nvSpPr>
        <p:spPr>
          <a:xfrm>
            <a:off x="838200" y="365126"/>
            <a:ext cx="10515600" cy="11197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L’Assistant(e) De Vie aux Familles</a:t>
            </a:r>
          </a:p>
        </p:txBody>
      </p:sp>
      <p:graphicFrame>
        <p:nvGraphicFramePr>
          <p:cNvPr id="6" name="Tableau 6">
            <a:extLst>
              <a:ext uri="{FF2B5EF4-FFF2-40B4-BE49-F238E27FC236}">
                <a16:creationId xmlns:a16="http://schemas.microsoft.com/office/drawing/2014/main" id="{391EF50B-1579-4D47-B14D-E482555665FD}"/>
              </a:ext>
            </a:extLst>
          </p:cNvPr>
          <p:cNvGraphicFramePr>
            <a:graphicFrameLocks noGrp="1"/>
          </p:cNvGraphicFramePr>
          <p:nvPr>
            <p:extLst>
              <p:ext uri="{D42A27DB-BD31-4B8C-83A1-F6EECF244321}">
                <p14:modId xmlns:p14="http://schemas.microsoft.com/office/powerpoint/2010/main" val="2066802789"/>
              </p:ext>
            </p:extLst>
          </p:nvPr>
        </p:nvGraphicFramePr>
        <p:xfrm>
          <a:off x="0" y="2390775"/>
          <a:ext cx="12192000" cy="2438400"/>
        </p:xfrm>
        <a:graphic>
          <a:graphicData uri="http://schemas.openxmlformats.org/drawingml/2006/table">
            <a:tbl>
              <a:tblPr firstRow="1" bandRow="1">
                <a:tableStyleId>{5C22544A-7EE6-4342-B048-85BDC9FD1C3A}</a:tableStyleId>
              </a:tblPr>
              <a:tblGrid>
                <a:gridCol w="5876925">
                  <a:extLst>
                    <a:ext uri="{9D8B030D-6E8A-4147-A177-3AD203B41FA5}">
                      <a16:colId xmlns:a16="http://schemas.microsoft.com/office/drawing/2014/main" val="3765707356"/>
                    </a:ext>
                  </a:extLst>
                </a:gridCol>
                <a:gridCol w="6315075">
                  <a:extLst>
                    <a:ext uri="{9D8B030D-6E8A-4147-A177-3AD203B41FA5}">
                      <a16:colId xmlns:a16="http://schemas.microsoft.com/office/drawing/2014/main" val="2303819341"/>
                    </a:ext>
                  </a:extLst>
                </a:gridCol>
              </a:tblGrid>
              <a:tr h="347556">
                <a:tc>
                  <a:txBody>
                    <a:bodyPr/>
                    <a:lstStyle/>
                    <a:p>
                      <a:pPr algn="ctr"/>
                      <a:r>
                        <a:rPr lang="fr-FR" sz="2800" b="1" kern="1200" dirty="0">
                          <a:solidFill>
                            <a:schemeClr val="lt1"/>
                          </a:solidFill>
                          <a:latin typeface="+mn-lt"/>
                          <a:ea typeface="+mn-ea"/>
                          <a:cs typeface="+mn-cs"/>
                        </a:rPr>
                        <a:t>Exemple à ne pas suivre</a:t>
                      </a:r>
                    </a:p>
                  </a:txBody>
                  <a:tcPr/>
                </a:tc>
                <a:tc>
                  <a:txBody>
                    <a:bodyPr/>
                    <a:lstStyle/>
                    <a:p>
                      <a:pPr algn="ctr"/>
                      <a:r>
                        <a:rPr lang="fr-FR" sz="2800" dirty="0"/>
                        <a:t>Exemple a suivre</a:t>
                      </a:r>
                    </a:p>
                  </a:txBody>
                  <a:tcPr/>
                </a:tc>
                <a:extLst>
                  <a:ext uri="{0D108BD9-81ED-4DB2-BD59-A6C34878D82A}">
                    <a16:rowId xmlns:a16="http://schemas.microsoft.com/office/drawing/2014/main" val="2506253427"/>
                  </a:ext>
                </a:extLst>
              </a:tr>
              <a:tr h="370840">
                <a:tc>
                  <a:txBody>
                    <a:bodyPr/>
                    <a:lstStyle/>
                    <a:p>
                      <a:pPr marL="285750" indent="-285750" algn="ctr">
                        <a:buFont typeface="Arial" panose="020B0604020202020204" pitchFamily="34" charset="0"/>
                        <a:buChar char="•"/>
                      </a:pPr>
                      <a:r>
                        <a:rPr lang="fr-FR" sz="2400" dirty="0"/>
                        <a:t>Alors Madame Rose, je vais faire votre petit déjeuner et ensuite on va se laver</a:t>
                      </a:r>
                    </a:p>
                  </a:txBody>
                  <a:tcPr/>
                </a:tc>
                <a:tc>
                  <a:txBody>
                    <a:bodyPr/>
                    <a:lstStyle/>
                    <a:p>
                      <a:pPr marL="285750" indent="-285750" algn="ctr">
                        <a:buFont typeface="Arial" panose="020B0604020202020204" pitchFamily="34" charset="0"/>
                        <a:buChar char="•"/>
                      </a:pPr>
                      <a:r>
                        <a:rPr lang="fr-FR" sz="2400" dirty="0"/>
                        <a:t>Avez-vous l’habitude de prendre votre petit déjeuner avant d’effectuer votre toilette ?</a:t>
                      </a:r>
                    </a:p>
                    <a:p>
                      <a:pPr marL="285750" indent="-285750" algn="ctr">
                        <a:buFont typeface="Arial" panose="020B0604020202020204" pitchFamily="34" charset="0"/>
                        <a:buChar char="•"/>
                      </a:pPr>
                      <a:r>
                        <a:rPr lang="fr-FR" sz="2400" dirty="0"/>
                        <a:t>Que préférez-vous faire ce matin : prendre votre petit déjeuner d’abord ou plutôt commencer par votre toilette ?</a:t>
                      </a:r>
                    </a:p>
                  </a:txBody>
                  <a:tcPr/>
                </a:tc>
                <a:extLst>
                  <a:ext uri="{0D108BD9-81ED-4DB2-BD59-A6C34878D82A}">
                    <a16:rowId xmlns:a16="http://schemas.microsoft.com/office/drawing/2014/main" val="2251380392"/>
                  </a:ext>
                </a:extLst>
              </a:tr>
            </a:tbl>
          </a:graphicData>
        </a:graphic>
      </p:graphicFrame>
      <p:pic>
        <p:nvPicPr>
          <p:cNvPr id="25602" name="Picture 2" descr="Bonne Icône Correcte Correcte Illustration Stock - Illustration du  conception, affaires: 74106520">
            <a:extLst>
              <a:ext uri="{FF2B5EF4-FFF2-40B4-BE49-F238E27FC236}">
                <a16:creationId xmlns:a16="http://schemas.microsoft.com/office/drawing/2014/main" id="{944F7E47-56E6-4C1B-A803-EC18FBAC348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6576" y="2390775"/>
            <a:ext cx="523874" cy="523874"/>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Coche Vert, Approbation Correcte De Signe, Bon Choix, Rejet De Signe De  Croix-Rouge, Coutil De Vecteur Et Brosse Calligraphique T Illustration de  Vecteur - Illustration du décision, isolement: 103459409">
            <a:extLst>
              <a:ext uri="{FF2B5EF4-FFF2-40B4-BE49-F238E27FC236}">
                <a16:creationId xmlns:a16="http://schemas.microsoft.com/office/drawing/2014/main" id="{DA38355E-04D8-4C70-9DF5-9574AE67710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349" b="14497"/>
          <a:stretch/>
        </p:blipFill>
        <p:spPr bwMode="auto">
          <a:xfrm>
            <a:off x="323850" y="2389766"/>
            <a:ext cx="514350" cy="5234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a:extLst>
              <a:ext uri="{FF2B5EF4-FFF2-40B4-BE49-F238E27FC236}">
                <a16:creationId xmlns:a16="http://schemas.microsoft.com/office/drawing/2014/main" id="{30B70539-87BC-4B7A-A668-690AF8BBC63C}"/>
              </a:ext>
            </a:extLst>
          </p:cNvPr>
          <p:cNvSpPr/>
          <p:nvPr/>
        </p:nvSpPr>
        <p:spPr>
          <a:xfrm>
            <a:off x="2371725" y="1104900"/>
            <a:ext cx="7762875" cy="1119766"/>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200" b="1" cap="all" dirty="0"/>
              <a:t>Les bons et les mauvais exemple</a:t>
            </a:r>
          </a:p>
        </p:txBody>
      </p:sp>
      <p:sp>
        <p:nvSpPr>
          <p:cNvPr id="8" name="Espace réservé du pied de page 7">
            <a:extLst>
              <a:ext uri="{FF2B5EF4-FFF2-40B4-BE49-F238E27FC236}">
                <a16:creationId xmlns:a16="http://schemas.microsoft.com/office/drawing/2014/main" id="{D0661D5F-9143-4112-9721-E112187EC1A3}"/>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2982155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ASSISTANT.E DE VIE AUX FAMILLES - NIV 5 – IFR">
            <a:extLst>
              <a:ext uri="{FF2B5EF4-FFF2-40B4-BE49-F238E27FC236}">
                <a16:creationId xmlns:a16="http://schemas.microsoft.com/office/drawing/2014/main" id="{8DBA6345-6AC7-42F7-834B-0C6EF4EDC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01543">
            <a:off x="9279007" y="917979"/>
            <a:ext cx="2512877"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358A648-415B-4901-ABFD-8A510342A0F4}"/>
              </a:ext>
            </a:extLst>
          </p:cNvPr>
          <p:cNvSpPr>
            <a:spLocks noGrp="1"/>
          </p:cNvSpPr>
          <p:nvPr>
            <p:ph type="title"/>
          </p:nvPr>
        </p:nvSpPr>
        <p:spPr/>
        <p:txBody>
          <a:bodyPr/>
          <a:lstStyle/>
          <a:p>
            <a:pPr algn="ctr"/>
            <a:r>
              <a:rPr lang="fr-FR" b="1" dirty="0"/>
              <a:t>L’Assistant(e) De Vie aux Familles</a:t>
            </a:r>
          </a:p>
        </p:txBody>
      </p:sp>
      <p:sp>
        <p:nvSpPr>
          <p:cNvPr id="3" name="Rectangle : coins arrondis 2">
            <a:extLst>
              <a:ext uri="{FF2B5EF4-FFF2-40B4-BE49-F238E27FC236}">
                <a16:creationId xmlns:a16="http://schemas.microsoft.com/office/drawing/2014/main" id="{2BD5FE23-48CD-4994-ABD8-4769368C1418}"/>
              </a:ext>
            </a:extLst>
          </p:cNvPr>
          <p:cNvSpPr/>
          <p:nvPr/>
        </p:nvSpPr>
        <p:spPr>
          <a:xfrm>
            <a:off x="838200" y="2541299"/>
            <a:ext cx="10515600" cy="34072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spcBef>
                <a:spcPts val="600"/>
              </a:spcBef>
              <a:spcAft>
                <a:spcPts val="600"/>
              </a:spcAft>
              <a:buFont typeface="Arial" panose="020B0604020202020204" pitchFamily="34" charset="0"/>
              <a:buChar char="•"/>
            </a:pPr>
            <a:r>
              <a:rPr lang="fr-FR" sz="2400" dirty="0"/>
              <a:t>Il s’agit d’identifier les besoins de la personne aidée, ses potentialités. La prestation doit correspondre aux attentes de la personne, en fonction de son degrés d’autonomie et en conformité avec le plan d’intervention</a:t>
            </a:r>
          </a:p>
        </p:txBody>
      </p:sp>
      <p:sp>
        <p:nvSpPr>
          <p:cNvPr id="4" name="Espace réservé de la date 3">
            <a:extLst>
              <a:ext uri="{FF2B5EF4-FFF2-40B4-BE49-F238E27FC236}">
                <a16:creationId xmlns:a16="http://schemas.microsoft.com/office/drawing/2014/main" id="{5363FB18-DDBC-40AE-AC26-7531E7C3911E}"/>
              </a:ext>
            </a:extLst>
          </p:cNvPr>
          <p:cNvSpPr>
            <a:spLocks noGrp="1"/>
          </p:cNvSpPr>
          <p:nvPr>
            <p:ph type="dt" sz="half" idx="10"/>
          </p:nvPr>
        </p:nvSpPr>
        <p:spPr/>
        <p:txBody>
          <a:bodyPr/>
          <a:lstStyle/>
          <a:p>
            <a:fld id="{87C4D7BE-B46B-4B0E-B164-4DA3DEE2E1E9}"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F511E8C9-4D6F-4459-9EFD-E5D0C57656BA}"/>
              </a:ext>
            </a:extLst>
          </p:cNvPr>
          <p:cNvSpPr>
            <a:spLocks noGrp="1"/>
          </p:cNvSpPr>
          <p:nvPr>
            <p:ph type="sldNum" sz="quarter" idx="12"/>
          </p:nvPr>
        </p:nvSpPr>
        <p:spPr/>
        <p:txBody>
          <a:bodyPr/>
          <a:lstStyle/>
          <a:p>
            <a:fld id="{9C946053-6AD2-4D6F-B1B2-56B9586BEF99}" type="slidenum">
              <a:rPr lang="fr-FR" smtClean="0"/>
              <a:t>6</a:t>
            </a:fld>
            <a:endParaRPr lang="fr-FR" dirty="0"/>
          </a:p>
        </p:txBody>
      </p:sp>
      <p:sp>
        <p:nvSpPr>
          <p:cNvPr id="9" name="Espace réservé du pied de page 8">
            <a:extLst>
              <a:ext uri="{FF2B5EF4-FFF2-40B4-BE49-F238E27FC236}">
                <a16:creationId xmlns:a16="http://schemas.microsoft.com/office/drawing/2014/main" id="{C4E47E59-A4BE-4395-8EFE-3B8BC1B637F2}"/>
              </a:ext>
            </a:extLst>
          </p:cNvPr>
          <p:cNvSpPr>
            <a:spLocks noGrp="1"/>
          </p:cNvSpPr>
          <p:nvPr>
            <p:ph type="ftr" sz="quarter" idx="11"/>
          </p:nvPr>
        </p:nvSpPr>
        <p:spPr/>
        <p:txBody>
          <a:bodyPr/>
          <a:lstStyle/>
          <a:p>
            <a:r>
              <a:rPr lang="fr-FR" dirty="0"/>
              <a:t>La communication</a:t>
            </a:r>
          </a:p>
        </p:txBody>
      </p:sp>
      <p:sp>
        <p:nvSpPr>
          <p:cNvPr id="6" name="Rectangle : coins arrondis 5">
            <a:extLst>
              <a:ext uri="{FF2B5EF4-FFF2-40B4-BE49-F238E27FC236}">
                <a16:creationId xmlns:a16="http://schemas.microsoft.com/office/drawing/2014/main" id="{302ACAAC-2635-4C35-A677-9E6B6CAE63D7}"/>
              </a:ext>
            </a:extLst>
          </p:cNvPr>
          <p:cNvSpPr/>
          <p:nvPr/>
        </p:nvSpPr>
        <p:spPr>
          <a:xfrm>
            <a:off x="838200" y="1580760"/>
            <a:ext cx="8620449" cy="857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514350" indent="-514350" algn="ctr">
              <a:buFont typeface="+mj-lt"/>
              <a:buAutoNum type="arabicPeriod"/>
            </a:pPr>
            <a:r>
              <a:rPr lang="fr-FR" sz="2800" b="1" dirty="0"/>
              <a:t>Identification des besoins et des taches à accomplir :</a:t>
            </a:r>
          </a:p>
        </p:txBody>
      </p:sp>
    </p:spTree>
    <p:extLst>
      <p:ext uri="{BB962C8B-B14F-4D97-AF65-F5344CB8AC3E}">
        <p14:creationId xmlns:p14="http://schemas.microsoft.com/office/powerpoint/2010/main" val="23620007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6B12A80-F130-4D28-AE19-BEBB5C08F4AD}"/>
              </a:ext>
            </a:extLst>
          </p:cNvPr>
          <p:cNvSpPr>
            <a:spLocks noGrp="1"/>
          </p:cNvSpPr>
          <p:nvPr>
            <p:ph type="dt" sz="half" idx="10"/>
          </p:nvPr>
        </p:nvSpPr>
        <p:spPr/>
        <p:txBody>
          <a:bodyPr/>
          <a:lstStyle/>
          <a:p>
            <a:fld id="{DA8B186D-42F5-414A-9A84-ECE43B1BB52F}" type="datetime1">
              <a:rPr lang="fr-FR" smtClean="0"/>
              <a:t>04/01/2022</a:t>
            </a:fld>
            <a:endParaRPr lang="fr-FR" dirty="0"/>
          </a:p>
        </p:txBody>
      </p:sp>
      <p:sp>
        <p:nvSpPr>
          <p:cNvPr id="3" name="Espace réservé du numéro de diapositive 2">
            <a:extLst>
              <a:ext uri="{FF2B5EF4-FFF2-40B4-BE49-F238E27FC236}">
                <a16:creationId xmlns:a16="http://schemas.microsoft.com/office/drawing/2014/main" id="{CDA3DA05-B2EC-4392-85DB-CE8062619490}"/>
              </a:ext>
            </a:extLst>
          </p:cNvPr>
          <p:cNvSpPr>
            <a:spLocks noGrp="1"/>
          </p:cNvSpPr>
          <p:nvPr>
            <p:ph type="sldNum" sz="quarter" idx="12"/>
          </p:nvPr>
        </p:nvSpPr>
        <p:spPr/>
        <p:txBody>
          <a:bodyPr/>
          <a:lstStyle/>
          <a:p>
            <a:fld id="{9C946053-6AD2-4D6F-B1B2-56B9586BEF99}" type="slidenum">
              <a:rPr lang="fr-FR" smtClean="0"/>
              <a:t>60</a:t>
            </a:fld>
            <a:endParaRPr lang="fr-FR" dirty="0"/>
          </a:p>
        </p:txBody>
      </p:sp>
      <p:graphicFrame>
        <p:nvGraphicFramePr>
          <p:cNvPr id="6" name="Tableau 6">
            <a:extLst>
              <a:ext uri="{FF2B5EF4-FFF2-40B4-BE49-F238E27FC236}">
                <a16:creationId xmlns:a16="http://schemas.microsoft.com/office/drawing/2014/main" id="{391EF50B-1579-4D47-B14D-E482555665FD}"/>
              </a:ext>
            </a:extLst>
          </p:cNvPr>
          <p:cNvGraphicFramePr>
            <a:graphicFrameLocks noGrp="1"/>
          </p:cNvGraphicFramePr>
          <p:nvPr>
            <p:extLst>
              <p:ext uri="{D42A27DB-BD31-4B8C-83A1-F6EECF244321}">
                <p14:modId xmlns:p14="http://schemas.microsoft.com/office/powerpoint/2010/main" val="727549289"/>
              </p:ext>
            </p:extLst>
          </p:nvPr>
        </p:nvGraphicFramePr>
        <p:xfrm>
          <a:off x="0" y="991870"/>
          <a:ext cx="12192000" cy="5364480"/>
        </p:xfrm>
        <a:graphic>
          <a:graphicData uri="http://schemas.openxmlformats.org/drawingml/2006/table">
            <a:tbl>
              <a:tblPr firstRow="1" bandRow="1">
                <a:tableStyleId>{5C22544A-7EE6-4342-B048-85BDC9FD1C3A}</a:tableStyleId>
              </a:tblPr>
              <a:tblGrid>
                <a:gridCol w="5229225">
                  <a:extLst>
                    <a:ext uri="{9D8B030D-6E8A-4147-A177-3AD203B41FA5}">
                      <a16:colId xmlns:a16="http://schemas.microsoft.com/office/drawing/2014/main" val="3765707356"/>
                    </a:ext>
                  </a:extLst>
                </a:gridCol>
                <a:gridCol w="6962775">
                  <a:extLst>
                    <a:ext uri="{9D8B030D-6E8A-4147-A177-3AD203B41FA5}">
                      <a16:colId xmlns:a16="http://schemas.microsoft.com/office/drawing/2014/main" val="2303819341"/>
                    </a:ext>
                  </a:extLst>
                </a:gridCol>
              </a:tblGrid>
              <a:tr h="347556">
                <a:tc>
                  <a:txBody>
                    <a:bodyPr/>
                    <a:lstStyle/>
                    <a:p>
                      <a:pPr algn="ctr"/>
                      <a:r>
                        <a:rPr lang="fr-FR" sz="2800" b="1" kern="1200" dirty="0">
                          <a:solidFill>
                            <a:schemeClr val="lt1"/>
                          </a:solidFill>
                          <a:latin typeface="+mn-lt"/>
                          <a:ea typeface="+mn-ea"/>
                          <a:cs typeface="+mn-cs"/>
                        </a:rPr>
                        <a:t>Exemple à ne pas suivre</a:t>
                      </a:r>
                    </a:p>
                  </a:txBody>
                  <a:tcPr/>
                </a:tc>
                <a:tc>
                  <a:txBody>
                    <a:bodyPr/>
                    <a:lstStyle/>
                    <a:p>
                      <a:pPr algn="ctr"/>
                      <a:r>
                        <a:rPr lang="fr-FR" sz="2800" dirty="0"/>
                        <a:t>Exemple a suivre</a:t>
                      </a:r>
                    </a:p>
                  </a:txBody>
                  <a:tcPr/>
                </a:tc>
                <a:extLst>
                  <a:ext uri="{0D108BD9-81ED-4DB2-BD59-A6C34878D82A}">
                    <a16:rowId xmlns:a16="http://schemas.microsoft.com/office/drawing/2014/main" val="2506253427"/>
                  </a:ext>
                </a:extLst>
              </a:tr>
              <a:tr h="370840">
                <a:tc>
                  <a:txBody>
                    <a:bodyPr/>
                    <a:lstStyle/>
                    <a:p>
                      <a:pPr marL="285750" indent="-285750" algn="ctr">
                        <a:buFont typeface="Arial" panose="020B0604020202020204" pitchFamily="34" charset="0"/>
                        <a:buChar char="•"/>
                      </a:pPr>
                      <a:r>
                        <a:rPr lang="fr-FR" sz="2400" dirty="0"/>
                        <a:t>Non, je vais faire une lessive. Pendant ce temps vous préparez une soupe de légumes !</a:t>
                      </a:r>
                    </a:p>
                  </a:txBody>
                  <a:tcPr/>
                </a:tc>
                <a:tc>
                  <a:txBody>
                    <a:bodyPr/>
                    <a:lstStyle/>
                    <a:p>
                      <a:pPr marL="285750" indent="-285750" algn="ctr">
                        <a:buFont typeface="Arial" panose="020B0604020202020204" pitchFamily="34" charset="0"/>
                        <a:buChar char="•"/>
                      </a:pPr>
                      <a:r>
                        <a:rPr lang="fr-FR" sz="2400" dirty="0"/>
                        <a:t>Avez-vous l’habitude de faire une lessive chaque semaine ?</a:t>
                      </a:r>
                    </a:p>
                    <a:p>
                      <a:pPr marL="285750" indent="-285750" algn="ctr">
                        <a:buFont typeface="Arial" panose="020B0604020202020204" pitchFamily="34" charset="0"/>
                        <a:buChar char="•"/>
                      </a:pPr>
                      <a:r>
                        <a:rPr lang="fr-FR" sz="2400" dirty="0"/>
                        <a:t>Que souhaitez vous dîner, c’est la saison des poireaux, je pourrais vous préparer un potage, si vous aimez cela ?</a:t>
                      </a:r>
                    </a:p>
                    <a:p>
                      <a:pPr marL="285750" indent="-285750" algn="ctr">
                        <a:buFont typeface="Arial" panose="020B0604020202020204" pitchFamily="34" charset="0"/>
                        <a:buChar char="•"/>
                      </a:pPr>
                      <a:r>
                        <a:rPr lang="fr-FR" sz="2400" dirty="0"/>
                        <a:t>Avez-vous prévu de sortir cet après midi et dois-je vous préparer une tenue ?</a:t>
                      </a:r>
                      <a:br>
                        <a:rPr lang="fr-FR" sz="2400" dirty="0"/>
                      </a:br>
                      <a:r>
                        <a:rPr lang="fr-FR" sz="2400" dirty="0"/>
                        <a:t> (repasser, rafraîchir, défroisser).</a:t>
                      </a:r>
                    </a:p>
                    <a:p>
                      <a:pPr marL="285750" indent="-285750" algn="ctr">
                        <a:buFont typeface="Arial" panose="020B0604020202020204" pitchFamily="34" charset="0"/>
                        <a:buChar char="•"/>
                      </a:pPr>
                      <a:r>
                        <a:rPr lang="fr-FR" sz="2400" dirty="0"/>
                        <a:t>J’ai vu que vous aviez des poires un peu avancées dans votre réfrigérateur , je peux vous faire une compote si vous aimez ?</a:t>
                      </a:r>
                    </a:p>
                    <a:p>
                      <a:pPr marL="285750" indent="-285750" algn="ctr">
                        <a:buFont typeface="Arial" panose="020B0604020202020204" pitchFamily="34" charset="0"/>
                        <a:buChar char="•"/>
                      </a:pPr>
                      <a:r>
                        <a:rPr lang="fr-FR" sz="2400" dirty="0"/>
                        <a:t>Lavez-vous le sol tous les jours ? Quel produits utilisez-vous ?</a:t>
                      </a:r>
                    </a:p>
                  </a:txBody>
                  <a:tcPr/>
                </a:tc>
                <a:extLst>
                  <a:ext uri="{0D108BD9-81ED-4DB2-BD59-A6C34878D82A}">
                    <a16:rowId xmlns:a16="http://schemas.microsoft.com/office/drawing/2014/main" val="839312471"/>
                  </a:ext>
                </a:extLst>
              </a:tr>
            </a:tbl>
          </a:graphicData>
        </a:graphic>
      </p:graphicFrame>
      <p:pic>
        <p:nvPicPr>
          <p:cNvPr id="25602" name="Picture 2" descr="Bonne Icône Correcte Correcte Illustration Stock - Illustration du  conception, affaires: 74106520">
            <a:extLst>
              <a:ext uri="{FF2B5EF4-FFF2-40B4-BE49-F238E27FC236}">
                <a16:creationId xmlns:a16="http://schemas.microsoft.com/office/drawing/2014/main" id="{944F7E47-56E6-4C1B-A803-EC18FBAC348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3701" y="1003879"/>
            <a:ext cx="523874" cy="523874"/>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Coche Vert, Approbation Correcte De Signe, Bon Choix, Rejet De Signe De  Croix-Rouge, Coutil De Vecteur Et Brosse Calligraphique T Illustration de  Vecteur - Illustration du décision, isolement: 103459409">
            <a:extLst>
              <a:ext uri="{FF2B5EF4-FFF2-40B4-BE49-F238E27FC236}">
                <a16:creationId xmlns:a16="http://schemas.microsoft.com/office/drawing/2014/main" id="{DA38355E-04D8-4C70-9DF5-9574AE67710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349" b="14497"/>
          <a:stretch/>
        </p:blipFill>
        <p:spPr bwMode="auto">
          <a:xfrm>
            <a:off x="161925" y="1004348"/>
            <a:ext cx="514350" cy="523405"/>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pied de page 3">
            <a:extLst>
              <a:ext uri="{FF2B5EF4-FFF2-40B4-BE49-F238E27FC236}">
                <a16:creationId xmlns:a16="http://schemas.microsoft.com/office/drawing/2014/main" id="{2CDF6F37-3088-4045-9FA3-15094E3166CD}"/>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36484198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24C55A8-E53D-44EB-B0AD-24109719C83A}"/>
              </a:ext>
            </a:extLst>
          </p:cNvPr>
          <p:cNvSpPr>
            <a:spLocks noGrp="1"/>
          </p:cNvSpPr>
          <p:nvPr>
            <p:ph type="dt" sz="half" idx="10"/>
          </p:nvPr>
        </p:nvSpPr>
        <p:spPr/>
        <p:txBody>
          <a:bodyPr/>
          <a:lstStyle/>
          <a:p>
            <a:fld id="{03143A51-3A78-4E01-B666-72279910D1BA}" type="datetime1">
              <a:rPr lang="fr-FR" smtClean="0"/>
              <a:t>04/01/2022</a:t>
            </a:fld>
            <a:endParaRPr lang="fr-FR" dirty="0"/>
          </a:p>
        </p:txBody>
      </p:sp>
      <p:sp>
        <p:nvSpPr>
          <p:cNvPr id="3" name="Espace réservé du numéro de diapositive 2">
            <a:extLst>
              <a:ext uri="{FF2B5EF4-FFF2-40B4-BE49-F238E27FC236}">
                <a16:creationId xmlns:a16="http://schemas.microsoft.com/office/drawing/2014/main" id="{D3561514-1455-4A9D-B4F9-9BD00E55685E}"/>
              </a:ext>
            </a:extLst>
          </p:cNvPr>
          <p:cNvSpPr>
            <a:spLocks noGrp="1"/>
          </p:cNvSpPr>
          <p:nvPr>
            <p:ph type="sldNum" sz="quarter" idx="12"/>
          </p:nvPr>
        </p:nvSpPr>
        <p:spPr/>
        <p:txBody>
          <a:bodyPr/>
          <a:lstStyle/>
          <a:p>
            <a:fld id="{9C946053-6AD2-4D6F-B1B2-56B9586BEF99}" type="slidenum">
              <a:rPr lang="fr-FR" smtClean="0"/>
              <a:t>61</a:t>
            </a:fld>
            <a:endParaRPr lang="fr-FR" dirty="0"/>
          </a:p>
        </p:txBody>
      </p:sp>
      <p:sp>
        <p:nvSpPr>
          <p:cNvPr id="4" name="Titre 1">
            <a:extLst>
              <a:ext uri="{FF2B5EF4-FFF2-40B4-BE49-F238E27FC236}">
                <a16:creationId xmlns:a16="http://schemas.microsoft.com/office/drawing/2014/main" id="{758977A9-1BDB-489C-83B1-1809706D7598}"/>
              </a:ext>
            </a:extLst>
          </p:cNvPr>
          <p:cNvSpPr txBox="1">
            <a:spLocks/>
          </p:cNvSpPr>
          <p:nvPr/>
        </p:nvSpPr>
        <p:spPr>
          <a:xfrm>
            <a:off x="838200" y="365126"/>
            <a:ext cx="10515600" cy="11197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L’Assistant(e) De Vie aux Familles</a:t>
            </a:r>
          </a:p>
        </p:txBody>
      </p:sp>
      <p:sp>
        <p:nvSpPr>
          <p:cNvPr id="6" name="ZoneTexte 5">
            <a:extLst>
              <a:ext uri="{FF2B5EF4-FFF2-40B4-BE49-F238E27FC236}">
                <a16:creationId xmlns:a16="http://schemas.microsoft.com/office/drawing/2014/main" id="{575957B7-BAE8-4FD1-B67C-E05ED5DB501F}"/>
              </a:ext>
            </a:extLst>
          </p:cNvPr>
          <p:cNvSpPr txBox="1"/>
          <p:nvPr/>
        </p:nvSpPr>
        <p:spPr>
          <a:xfrm>
            <a:off x="219075" y="1348509"/>
            <a:ext cx="11772900" cy="3539430"/>
          </a:xfrm>
          <a:prstGeom prst="rect">
            <a:avLst/>
          </a:prstGeom>
          <a:noFill/>
        </p:spPr>
        <p:txBody>
          <a:bodyPr wrap="square" rtlCol="0">
            <a:spAutoFit/>
          </a:bodyPr>
          <a:lstStyle/>
          <a:p>
            <a:pPr algn="just"/>
            <a:r>
              <a:rPr lang="fr-FR" sz="2800" b="1" dirty="0"/>
              <a:t>Dans les exemples à ne pas suivre, les phrases sont mal formulées car :</a:t>
            </a:r>
          </a:p>
          <a:p>
            <a:pPr algn="just"/>
            <a:endParaRPr lang="fr-FR" sz="2800" b="1" dirty="0"/>
          </a:p>
          <a:p>
            <a:pPr marL="342900" indent="-342900" algn="just">
              <a:buFontTx/>
              <a:buChar char="-"/>
            </a:pPr>
            <a:r>
              <a:rPr lang="fr-FR" sz="2400" dirty="0"/>
              <a:t>L’ADVF ne décide pas seul, toujours en accord avec le bénéficiaire</a:t>
            </a:r>
          </a:p>
          <a:p>
            <a:pPr marL="342900" indent="-342900" algn="just">
              <a:buFontTx/>
              <a:buChar char="-"/>
            </a:pPr>
            <a:r>
              <a:rPr lang="fr-FR" sz="2400" dirty="0"/>
              <a:t>Il ne sollicite pas la personne pour connaître ses préférences, toujours la solliciter si la personne est en capacité de réflexion, de réagir.</a:t>
            </a:r>
          </a:p>
          <a:p>
            <a:pPr marL="342900" indent="-342900" algn="just">
              <a:buFontTx/>
              <a:buChar char="-"/>
            </a:pPr>
            <a:r>
              <a:rPr lang="fr-FR" sz="2400" dirty="0"/>
              <a:t>Dans le premier exemple, le « on » est inadapté car il suppose que l’ADVF va faire sa toilette, mais seule la personne va faire sa toilette, surtout si elle en est capable. </a:t>
            </a:r>
            <a:r>
              <a:rPr lang="fr-FR" sz="2400" i="1" dirty="0"/>
              <a:t>« recueille d’information à l’arriver de l’ADVF au domicile »</a:t>
            </a:r>
          </a:p>
          <a:p>
            <a:pPr marL="342900" indent="-342900" algn="just">
              <a:buFontTx/>
              <a:buChar char="-"/>
            </a:pPr>
            <a:r>
              <a:rPr lang="fr-FR" sz="2400" dirty="0"/>
              <a:t>La phrase est trop directive, le ton est trop rigide.</a:t>
            </a:r>
          </a:p>
        </p:txBody>
      </p:sp>
      <p:sp>
        <p:nvSpPr>
          <p:cNvPr id="5" name="Émoticône 4">
            <a:extLst>
              <a:ext uri="{FF2B5EF4-FFF2-40B4-BE49-F238E27FC236}">
                <a16:creationId xmlns:a16="http://schemas.microsoft.com/office/drawing/2014/main" id="{8EC28F89-DCBA-4CEA-803B-592AFAB3B29B}"/>
              </a:ext>
            </a:extLst>
          </p:cNvPr>
          <p:cNvSpPr/>
          <p:nvPr/>
        </p:nvSpPr>
        <p:spPr>
          <a:xfrm>
            <a:off x="447675" y="5067300"/>
            <a:ext cx="1809750" cy="1289050"/>
          </a:xfrm>
          <a:prstGeom prst="smileyFace">
            <a:avLst/>
          </a:prstGeom>
          <a:solidFill>
            <a:srgbClr val="FFFF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6E86FCA2-53BC-47C3-BB43-BA0EF971AAC5}"/>
              </a:ext>
            </a:extLst>
          </p:cNvPr>
          <p:cNvSpPr txBox="1"/>
          <p:nvPr/>
        </p:nvSpPr>
        <p:spPr>
          <a:xfrm>
            <a:off x="2390775" y="5067300"/>
            <a:ext cx="9477375" cy="1200329"/>
          </a:xfrm>
          <a:prstGeom prst="rect">
            <a:avLst/>
          </a:prstGeom>
          <a:noFill/>
        </p:spPr>
        <p:txBody>
          <a:bodyPr wrap="square" rtlCol="0">
            <a:spAutoFit/>
          </a:bodyPr>
          <a:lstStyle/>
          <a:p>
            <a:r>
              <a:rPr lang="fr-FR" sz="2400" dirty="0"/>
              <a:t>Pour que la communication et la relation avec la personne soit efficaces, il convient de tenir compte de ses habitudes de vie et de poser des questions directes, simples et non indiscrètes pour ne pas heurter la personne.</a:t>
            </a:r>
          </a:p>
        </p:txBody>
      </p:sp>
      <p:sp>
        <p:nvSpPr>
          <p:cNvPr id="9" name="Espace réservé du pied de page 8">
            <a:extLst>
              <a:ext uri="{FF2B5EF4-FFF2-40B4-BE49-F238E27FC236}">
                <a16:creationId xmlns:a16="http://schemas.microsoft.com/office/drawing/2014/main" id="{F47D6947-36E7-4335-A15A-6FD916C86C41}"/>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24250339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24C55A8-E53D-44EB-B0AD-24109719C83A}"/>
              </a:ext>
            </a:extLst>
          </p:cNvPr>
          <p:cNvSpPr>
            <a:spLocks noGrp="1"/>
          </p:cNvSpPr>
          <p:nvPr>
            <p:ph type="dt" sz="half" idx="10"/>
          </p:nvPr>
        </p:nvSpPr>
        <p:spPr/>
        <p:txBody>
          <a:bodyPr/>
          <a:lstStyle/>
          <a:p>
            <a:fld id="{C866A1BD-CB18-4CC1-96E8-8F4D49C96875}" type="datetime1">
              <a:rPr lang="fr-FR" smtClean="0"/>
              <a:t>04/01/2022</a:t>
            </a:fld>
            <a:endParaRPr lang="fr-FR" dirty="0"/>
          </a:p>
        </p:txBody>
      </p:sp>
      <p:sp>
        <p:nvSpPr>
          <p:cNvPr id="3" name="Espace réservé du numéro de diapositive 2">
            <a:extLst>
              <a:ext uri="{FF2B5EF4-FFF2-40B4-BE49-F238E27FC236}">
                <a16:creationId xmlns:a16="http://schemas.microsoft.com/office/drawing/2014/main" id="{D3561514-1455-4A9D-B4F9-9BD00E55685E}"/>
              </a:ext>
            </a:extLst>
          </p:cNvPr>
          <p:cNvSpPr>
            <a:spLocks noGrp="1"/>
          </p:cNvSpPr>
          <p:nvPr>
            <p:ph type="sldNum" sz="quarter" idx="12"/>
          </p:nvPr>
        </p:nvSpPr>
        <p:spPr/>
        <p:txBody>
          <a:bodyPr/>
          <a:lstStyle/>
          <a:p>
            <a:fld id="{9C946053-6AD2-4D6F-B1B2-56B9586BEF99}" type="slidenum">
              <a:rPr lang="fr-FR" smtClean="0"/>
              <a:t>62</a:t>
            </a:fld>
            <a:endParaRPr lang="fr-FR" dirty="0"/>
          </a:p>
        </p:txBody>
      </p:sp>
      <p:sp>
        <p:nvSpPr>
          <p:cNvPr id="4" name="Titre 1">
            <a:extLst>
              <a:ext uri="{FF2B5EF4-FFF2-40B4-BE49-F238E27FC236}">
                <a16:creationId xmlns:a16="http://schemas.microsoft.com/office/drawing/2014/main" id="{758977A9-1BDB-489C-83B1-1809706D7598}"/>
              </a:ext>
            </a:extLst>
          </p:cNvPr>
          <p:cNvSpPr txBox="1">
            <a:spLocks/>
          </p:cNvSpPr>
          <p:nvPr/>
        </p:nvSpPr>
        <p:spPr>
          <a:xfrm>
            <a:off x="838200" y="365126"/>
            <a:ext cx="10515600" cy="11197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L’Assistant(e) De Vie aux Familles</a:t>
            </a:r>
          </a:p>
        </p:txBody>
      </p:sp>
      <p:sp>
        <p:nvSpPr>
          <p:cNvPr id="6" name="ZoneTexte 5">
            <a:extLst>
              <a:ext uri="{FF2B5EF4-FFF2-40B4-BE49-F238E27FC236}">
                <a16:creationId xmlns:a16="http://schemas.microsoft.com/office/drawing/2014/main" id="{575957B7-BAE8-4FD1-B67C-E05ED5DB501F}"/>
              </a:ext>
            </a:extLst>
          </p:cNvPr>
          <p:cNvSpPr txBox="1"/>
          <p:nvPr/>
        </p:nvSpPr>
        <p:spPr>
          <a:xfrm>
            <a:off x="219075" y="1348509"/>
            <a:ext cx="11772900" cy="2677656"/>
          </a:xfrm>
          <a:prstGeom prst="rect">
            <a:avLst/>
          </a:prstGeom>
          <a:noFill/>
        </p:spPr>
        <p:txBody>
          <a:bodyPr wrap="square" rtlCol="0">
            <a:spAutoFit/>
          </a:bodyPr>
          <a:lstStyle/>
          <a:p>
            <a:pPr algn="just"/>
            <a:r>
              <a:rPr lang="fr-FR" sz="2400" dirty="0"/>
              <a:t>Le principe de l’aide à domicile est d’accompagner la personne et non de décider à sa place. L’Assistant De Vie aux Familles doit demander ce que la personne attend de lui et doit s’adapter à chaque personne aidée « dans la limite de ses possibilités et de ses droits ». Parfois l’aidé a réfléchi et programmé l’intervention de l’ADVF et sait précisément ce qu’il attend !</a:t>
            </a:r>
          </a:p>
          <a:p>
            <a:pPr algn="just"/>
            <a:endParaRPr lang="fr-FR" sz="2400" dirty="0"/>
          </a:p>
          <a:p>
            <a:pPr algn="just"/>
            <a:r>
              <a:rPr lang="fr-FR" sz="2400" dirty="0"/>
              <a:t>À vous de bien comprendre les consignes et de les reformuler si nécessaire.</a:t>
            </a:r>
          </a:p>
        </p:txBody>
      </p:sp>
      <p:sp>
        <p:nvSpPr>
          <p:cNvPr id="8" name="ZoneTexte 7">
            <a:extLst>
              <a:ext uri="{FF2B5EF4-FFF2-40B4-BE49-F238E27FC236}">
                <a16:creationId xmlns:a16="http://schemas.microsoft.com/office/drawing/2014/main" id="{6E86FCA2-53BC-47C3-BB43-BA0EF971AAC5}"/>
              </a:ext>
            </a:extLst>
          </p:cNvPr>
          <p:cNvSpPr txBox="1"/>
          <p:nvPr/>
        </p:nvSpPr>
        <p:spPr>
          <a:xfrm>
            <a:off x="2714624" y="4830761"/>
            <a:ext cx="9172575" cy="1200329"/>
          </a:xfrm>
          <a:prstGeom prst="rect">
            <a:avLst/>
          </a:prstGeom>
          <a:noFill/>
        </p:spPr>
        <p:txBody>
          <a:bodyPr wrap="square" rtlCol="0">
            <a:spAutoFit/>
          </a:bodyPr>
          <a:lstStyle/>
          <a:p>
            <a:r>
              <a:rPr lang="fr-FR" sz="2400" dirty="0"/>
              <a:t>Chaque intervention, prise en charge, habitude et désirs sont différentes d’une personne à une autre. L’ADVF ne travaille pas pour lui, mais il travaille pour la personne aidée. C’est le rôle de l’ADVF  </a:t>
            </a:r>
          </a:p>
        </p:txBody>
      </p:sp>
      <p:pic>
        <p:nvPicPr>
          <p:cNvPr id="35842" name="Picture 2" descr="Une Personne Différente Dans La Foule Clip Art Libres De Droits , Vecteurs  Et Illustration. Image 11562881.">
            <a:extLst>
              <a:ext uri="{FF2B5EF4-FFF2-40B4-BE49-F238E27FC236}">
                <a16:creationId xmlns:a16="http://schemas.microsoft.com/office/drawing/2014/main" id="{CA161241-D265-46FC-B56C-68A4EAB2C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 y="4549864"/>
            <a:ext cx="2600325" cy="176212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pied de page 6">
            <a:extLst>
              <a:ext uri="{FF2B5EF4-FFF2-40B4-BE49-F238E27FC236}">
                <a16:creationId xmlns:a16="http://schemas.microsoft.com/office/drawing/2014/main" id="{044127B4-B9DC-4C7F-BD78-60E00D395A8B}"/>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6267529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F246BD-6961-4FA1-A072-FF47D5AB7650}"/>
              </a:ext>
            </a:extLst>
          </p:cNvPr>
          <p:cNvSpPr>
            <a:spLocks noGrp="1"/>
          </p:cNvSpPr>
          <p:nvPr>
            <p:ph type="title"/>
          </p:nvPr>
        </p:nvSpPr>
        <p:spPr/>
        <p:txBody>
          <a:bodyPr/>
          <a:lstStyle/>
          <a:p>
            <a:pPr algn="ctr"/>
            <a:r>
              <a:rPr lang="fr-FR" sz="4000" b="1" dirty="0"/>
              <a:t>L’Assistant De Vie aux Familles</a:t>
            </a:r>
          </a:p>
        </p:txBody>
      </p:sp>
      <p:sp>
        <p:nvSpPr>
          <p:cNvPr id="3" name="Espace réservé du contenu 2">
            <a:extLst>
              <a:ext uri="{FF2B5EF4-FFF2-40B4-BE49-F238E27FC236}">
                <a16:creationId xmlns:a16="http://schemas.microsoft.com/office/drawing/2014/main" id="{9314B3C4-6221-49FC-928B-4E4423B9EF8C}"/>
              </a:ext>
            </a:extLst>
          </p:cNvPr>
          <p:cNvSpPr>
            <a:spLocks noGrp="1"/>
          </p:cNvSpPr>
          <p:nvPr>
            <p:ph idx="1"/>
          </p:nvPr>
        </p:nvSpPr>
        <p:spPr>
          <a:xfrm>
            <a:off x="4591665" y="987425"/>
            <a:ext cx="7600335" cy="5413375"/>
          </a:xfrm>
        </p:spPr>
        <p:txBody>
          <a:bodyPr>
            <a:normAutofit fontScale="47500" lnSpcReduction="20000"/>
          </a:bodyPr>
          <a:lstStyle/>
          <a:p>
            <a:r>
              <a:rPr lang="fr-FR" sz="10100" dirty="0"/>
              <a:t>Pourquoi ?</a:t>
            </a:r>
          </a:p>
          <a:p>
            <a:pPr marL="442913" indent="-442913">
              <a:buNone/>
              <a:tabLst>
                <a:tab pos="442913" algn="l"/>
              </a:tabLst>
            </a:pPr>
            <a:r>
              <a:rPr lang="fr-FR" sz="5100" b="1" dirty="0">
                <a:effectLst>
                  <a:outerShdw blurRad="38100" dist="38100" dir="2700000" algn="tl">
                    <a:srgbClr val="000000">
                      <a:alpha val="43137"/>
                    </a:srgbClr>
                  </a:outerShdw>
                </a:effectLst>
              </a:rPr>
              <a:t>b.	</a:t>
            </a:r>
            <a:r>
              <a:rPr lang="fr-FR" sz="5100" b="1" u="sng" dirty="0">
                <a:effectLst>
                  <a:outerShdw blurRad="38100" dist="38100" dir="2700000" algn="tl">
                    <a:srgbClr val="000000">
                      <a:alpha val="43137"/>
                    </a:srgbClr>
                  </a:outerShdw>
                </a:effectLst>
              </a:rPr>
              <a:t>Dans quels but dois-je transmettre mes informations ?</a:t>
            </a:r>
          </a:p>
          <a:p>
            <a:pPr marL="0" indent="442913">
              <a:buNone/>
            </a:pPr>
            <a:r>
              <a:rPr lang="fr-FR" sz="5100" b="1" u="sng" dirty="0">
                <a:effectLst>
                  <a:outerShdw blurRad="38100" dist="38100" dir="2700000" algn="tl">
                    <a:srgbClr val="000000">
                      <a:alpha val="43137"/>
                    </a:srgbClr>
                  </a:outerShdw>
                </a:effectLst>
              </a:rPr>
              <a:t>Quel est l’objectif de la transmission</a:t>
            </a:r>
          </a:p>
          <a:p>
            <a:pPr marL="0" indent="0">
              <a:buNone/>
            </a:pPr>
            <a:endParaRPr lang="fr-FR" sz="5100" dirty="0"/>
          </a:p>
          <a:p>
            <a:endParaRPr lang="fr-FR" sz="2400" dirty="0"/>
          </a:p>
          <a:p>
            <a:endParaRPr lang="fr-FR" sz="2400" dirty="0"/>
          </a:p>
          <a:p>
            <a:endParaRPr lang="fr-FR" sz="2400" dirty="0"/>
          </a:p>
          <a:p>
            <a:r>
              <a:rPr lang="fr-FR" sz="5100" b="1" u="sng" dirty="0"/>
              <a:t>Concerne deux situations :</a:t>
            </a:r>
          </a:p>
          <a:p>
            <a:endParaRPr lang="fr-FR" sz="5100" dirty="0"/>
          </a:p>
          <a:p>
            <a:pPr marL="914400" indent="-914400" algn="just">
              <a:buFont typeface="+mj-lt"/>
              <a:buAutoNum type="arabicPeriod"/>
            </a:pPr>
            <a:r>
              <a:rPr lang="fr-FR" sz="5100" dirty="0"/>
              <a:t>Dans une situation d’urgence, nécessite une intervention ou une décision immédiate ( le 15, 17 ou le 18 par exemple), l’ADVF doit alors pouvoir transmettre les informations concernant la personne par téléphone, le carnet de liaison aide l’ADVF précisément à décrire les faits anciens ou nouveaux de la personne. </a:t>
            </a:r>
          </a:p>
        </p:txBody>
      </p:sp>
      <p:sp>
        <p:nvSpPr>
          <p:cNvPr id="4" name="Espace réservé du texte 3">
            <a:extLst>
              <a:ext uri="{FF2B5EF4-FFF2-40B4-BE49-F238E27FC236}">
                <a16:creationId xmlns:a16="http://schemas.microsoft.com/office/drawing/2014/main" id="{45306491-2527-49B3-873A-5CB3B199A1EC}"/>
              </a:ext>
            </a:extLst>
          </p:cNvPr>
          <p:cNvSpPr>
            <a:spLocks noGrp="1"/>
          </p:cNvSpPr>
          <p:nvPr>
            <p:ph type="body" sz="half" idx="2"/>
          </p:nvPr>
        </p:nvSpPr>
        <p:spPr>
          <a:xfrm>
            <a:off x="836612" y="2189018"/>
            <a:ext cx="3932237" cy="4064000"/>
          </a:xfrm>
        </p:spPr>
        <p:txBody>
          <a:bodyPr>
            <a:normAutofit lnSpcReduction="10000"/>
          </a:bodyPr>
          <a:lstStyle/>
          <a:p>
            <a:pPr algn="ctr"/>
            <a:r>
              <a:rPr lang="fr-FR" sz="2400" b="1" dirty="0"/>
              <a:t>Et utiliser les outils de communications pour la transmission :</a:t>
            </a:r>
          </a:p>
          <a:p>
            <a:endParaRPr lang="fr-FR" dirty="0"/>
          </a:p>
          <a:p>
            <a:pPr marL="571500" indent="-571500">
              <a:buFont typeface="Wingdings" panose="05000000000000000000" pitchFamily="2" charset="2"/>
              <a:buChar char="Ø"/>
            </a:pPr>
            <a:r>
              <a:rPr lang="fr-FR" sz="2400" dirty="0"/>
              <a:t>Quoi ?</a:t>
            </a:r>
          </a:p>
          <a:p>
            <a:pPr marL="571500" indent="-571500">
              <a:buFont typeface="Wingdings" panose="05000000000000000000" pitchFamily="2" charset="2"/>
              <a:buChar char="Ø"/>
            </a:pPr>
            <a:r>
              <a:rPr lang="fr-FR" sz="2400" dirty="0"/>
              <a:t>Qui  ?</a:t>
            </a:r>
          </a:p>
          <a:p>
            <a:pPr marL="571500" indent="-571500">
              <a:buFont typeface="Wingdings" panose="05000000000000000000" pitchFamily="2" charset="2"/>
              <a:buChar char="Ø"/>
            </a:pPr>
            <a:r>
              <a:rPr lang="fr-FR" sz="2400" dirty="0"/>
              <a:t>Quand ?</a:t>
            </a:r>
          </a:p>
          <a:p>
            <a:pPr marL="571500" indent="-571500">
              <a:buFont typeface="Wingdings" panose="05000000000000000000" pitchFamily="2" charset="2"/>
              <a:buChar char="Ø"/>
            </a:pPr>
            <a:r>
              <a:rPr lang="fr-FR" sz="2400" dirty="0"/>
              <a:t>Ou ?</a:t>
            </a:r>
          </a:p>
          <a:p>
            <a:pPr marL="571500" indent="-571500">
              <a:buFont typeface="Wingdings" panose="05000000000000000000" pitchFamily="2" charset="2"/>
              <a:buChar char="Ø"/>
            </a:pPr>
            <a:r>
              <a:rPr lang="fr-FR" sz="2400" dirty="0"/>
              <a:t>Comment ?</a:t>
            </a:r>
          </a:p>
          <a:p>
            <a:pPr marL="571500" indent="-571500">
              <a:buFont typeface="Wingdings" panose="05000000000000000000" pitchFamily="2" charset="2"/>
              <a:buChar char="Ø"/>
            </a:pPr>
            <a:r>
              <a:rPr lang="fr-FR" sz="2400" b="1" dirty="0"/>
              <a:t>Pourquoi ?</a:t>
            </a:r>
            <a:endParaRPr lang="fr-FR" sz="2600" b="1" dirty="0"/>
          </a:p>
        </p:txBody>
      </p:sp>
      <p:sp>
        <p:nvSpPr>
          <p:cNvPr id="5" name="Espace réservé de la date 4">
            <a:extLst>
              <a:ext uri="{FF2B5EF4-FFF2-40B4-BE49-F238E27FC236}">
                <a16:creationId xmlns:a16="http://schemas.microsoft.com/office/drawing/2014/main" id="{6740E093-D9B9-4A5E-AE17-10B8762D4E1A}"/>
              </a:ext>
            </a:extLst>
          </p:cNvPr>
          <p:cNvSpPr>
            <a:spLocks noGrp="1"/>
          </p:cNvSpPr>
          <p:nvPr>
            <p:ph type="dt" sz="half" idx="10"/>
          </p:nvPr>
        </p:nvSpPr>
        <p:spPr/>
        <p:txBody>
          <a:bodyPr/>
          <a:lstStyle/>
          <a:p>
            <a:fld id="{6FB4224E-C037-49E8-9C20-C36446809CED}" type="datetime1">
              <a:rPr lang="fr-FR" smtClean="0"/>
              <a:t>04/01/2022</a:t>
            </a:fld>
            <a:endParaRPr lang="fr-FR" dirty="0"/>
          </a:p>
        </p:txBody>
      </p:sp>
      <p:sp>
        <p:nvSpPr>
          <p:cNvPr id="6" name="Espace réservé du numéro de diapositive 5">
            <a:extLst>
              <a:ext uri="{FF2B5EF4-FFF2-40B4-BE49-F238E27FC236}">
                <a16:creationId xmlns:a16="http://schemas.microsoft.com/office/drawing/2014/main" id="{D052FAFD-01C6-48BA-9576-B81709678A5B}"/>
              </a:ext>
            </a:extLst>
          </p:cNvPr>
          <p:cNvSpPr>
            <a:spLocks noGrp="1"/>
          </p:cNvSpPr>
          <p:nvPr>
            <p:ph type="sldNum" sz="quarter" idx="12"/>
          </p:nvPr>
        </p:nvSpPr>
        <p:spPr/>
        <p:txBody>
          <a:bodyPr/>
          <a:lstStyle/>
          <a:p>
            <a:fld id="{9C946053-6AD2-4D6F-B1B2-56B9586BEF99}" type="slidenum">
              <a:rPr lang="fr-FR" smtClean="0"/>
              <a:t>63</a:t>
            </a:fld>
            <a:endParaRPr lang="fr-FR" dirty="0"/>
          </a:p>
        </p:txBody>
      </p:sp>
      <p:sp>
        <p:nvSpPr>
          <p:cNvPr id="7" name="Rectangle : coins arrondis 6">
            <a:extLst>
              <a:ext uri="{FF2B5EF4-FFF2-40B4-BE49-F238E27FC236}">
                <a16:creationId xmlns:a16="http://schemas.microsoft.com/office/drawing/2014/main" id="{19546D8C-B537-4930-BC80-7E7CD5766777}"/>
              </a:ext>
            </a:extLst>
          </p:cNvPr>
          <p:cNvSpPr/>
          <p:nvPr/>
        </p:nvSpPr>
        <p:spPr>
          <a:xfrm>
            <a:off x="6879628" y="2724279"/>
            <a:ext cx="3334327" cy="468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Transmissions ORALES :</a:t>
            </a:r>
          </a:p>
        </p:txBody>
      </p:sp>
      <p:sp>
        <p:nvSpPr>
          <p:cNvPr id="8" name="Espace réservé du pied de page 7">
            <a:extLst>
              <a:ext uri="{FF2B5EF4-FFF2-40B4-BE49-F238E27FC236}">
                <a16:creationId xmlns:a16="http://schemas.microsoft.com/office/drawing/2014/main" id="{2A256593-2854-416E-A3BF-17AD8F13E5CF}"/>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99665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circle(in)">
                                      <p:cBhvr>
                                        <p:cTn id="31" dur="20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circle(in)">
                                      <p:cBhvr>
                                        <p:cTn id="36" dur="2000"/>
                                        <p:tgtEl>
                                          <p:spTgt spid="3">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Effect transition="in" filter="circle(in)">
                                      <p:cBhvr>
                                        <p:cTn id="41" dur="2000"/>
                                        <p:tgtEl>
                                          <p:spTgt spid="3">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barn(inVertical)">
                                      <p:cBhvr>
                                        <p:cTn id="50" dur="500"/>
                                        <p:tgtEl>
                                          <p:spTgt spid="3">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barn(inVertical)">
                                      <p:cBhvr>
                                        <p:cTn id="5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F246BD-6961-4FA1-A072-FF47D5AB7650}"/>
              </a:ext>
            </a:extLst>
          </p:cNvPr>
          <p:cNvSpPr>
            <a:spLocks noGrp="1"/>
          </p:cNvSpPr>
          <p:nvPr>
            <p:ph type="title"/>
          </p:nvPr>
        </p:nvSpPr>
        <p:spPr/>
        <p:txBody>
          <a:bodyPr/>
          <a:lstStyle/>
          <a:p>
            <a:pPr algn="ctr"/>
            <a:r>
              <a:rPr lang="fr-FR" sz="4000" b="1" dirty="0"/>
              <a:t>L’Assistant De Vie aux Familles</a:t>
            </a:r>
          </a:p>
        </p:txBody>
      </p:sp>
      <p:sp>
        <p:nvSpPr>
          <p:cNvPr id="3" name="Espace réservé du contenu 2">
            <a:extLst>
              <a:ext uri="{FF2B5EF4-FFF2-40B4-BE49-F238E27FC236}">
                <a16:creationId xmlns:a16="http://schemas.microsoft.com/office/drawing/2014/main" id="{9314B3C4-6221-49FC-928B-4E4423B9EF8C}"/>
              </a:ext>
            </a:extLst>
          </p:cNvPr>
          <p:cNvSpPr>
            <a:spLocks noGrp="1"/>
          </p:cNvSpPr>
          <p:nvPr>
            <p:ph idx="1"/>
          </p:nvPr>
        </p:nvSpPr>
        <p:spPr>
          <a:xfrm>
            <a:off x="4591665" y="987425"/>
            <a:ext cx="7600335" cy="5413375"/>
          </a:xfrm>
        </p:spPr>
        <p:txBody>
          <a:bodyPr>
            <a:normAutofit fontScale="47500" lnSpcReduction="20000"/>
          </a:bodyPr>
          <a:lstStyle/>
          <a:p>
            <a:r>
              <a:rPr lang="fr-FR" sz="10100" dirty="0"/>
              <a:t>Pourquoi ?</a:t>
            </a:r>
          </a:p>
          <a:p>
            <a:pPr marL="442913" indent="-442913">
              <a:buNone/>
              <a:tabLst>
                <a:tab pos="442913" algn="l"/>
              </a:tabLst>
            </a:pPr>
            <a:r>
              <a:rPr lang="fr-FR" sz="5100" b="1" dirty="0">
                <a:effectLst>
                  <a:outerShdw blurRad="38100" dist="38100" dir="2700000" algn="tl">
                    <a:srgbClr val="000000">
                      <a:alpha val="43137"/>
                    </a:srgbClr>
                  </a:outerShdw>
                </a:effectLst>
              </a:rPr>
              <a:t>b.	</a:t>
            </a:r>
            <a:r>
              <a:rPr lang="fr-FR" sz="5100" b="1" u="sng" dirty="0">
                <a:effectLst>
                  <a:outerShdw blurRad="38100" dist="38100" dir="2700000" algn="tl">
                    <a:srgbClr val="000000">
                      <a:alpha val="43137"/>
                    </a:srgbClr>
                  </a:outerShdw>
                </a:effectLst>
              </a:rPr>
              <a:t>Dans quels but dois-je transmettre mes informations ?</a:t>
            </a:r>
          </a:p>
          <a:p>
            <a:pPr marL="0" indent="442913">
              <a:buNone/>
            </a:pPr>
            <a:r>
              <a:rPr lang="fr-FR" sz="5100" b="1" u="sng" dirty="0">
                <a:effectLst>
                  <a:outerShdw blurRad="38100" dist="38100" dir="2700000" algn="tl">
                    <a:srgbClr val="000000">
                      <a:alpha val="43137"/>
                    </a:srgbClr>
                  </a:outerShdw>
                </a:effectLst>
              </a:rPr>
              <a:t>Quel est l’objectif de la transmission</a:t>
            </a:r>
          </a:p>
          <a:p>
            <a:pPr marL="0" indent="0">
              <a:buNone/>
            </a:pPr>
            <a:endParaRPr lang="fr-FR" sz="5100" dirty="0"/>
          </a:p>
          <a:p>
            <a:endParaRPr lang="fr-FR" sz="2400" dirty="0"/>
          </a:p>
          <a:p>
            <a:endParaRPr lang="fr-FR" sz="2400" dirty="0"/>
          </a:p>
          <a:p>
            <a:endParaRPr lang="fr-FR" sz="2400" dirty="0"/>
          </a:p>
          <a:p>
            <a:r>
              <a:rPr lang="fr-FR" sz="5100" b="1" u="sng" dirty="0"/>
              <a:t>Concerne deux situations :</a:t>
            </a:r>
          </a:p>
          <a:p>
            <a:endParaRPr lang="fr-FR" sz="5100" dirty="0"/>
          </a:p>
          <a:p>
            <a:pPr marL="914400" indent="-914400" algn="just">
              <a:buFont typeface="+mj-lt"/>
              <a:buAutoNum type="arabicPeriod" startAt="2"/>
            </a:pPr>
            <a:r>
              <a:rPr lang="fr-FR" sz="5100" dirty="0"/>
              <a:t>À la fin de l’intervention, l’</a:t>
            </a:r>
            <a:r>
              <a:rPr lang="fr-FR" sz="5100" dirty="0" err="1"/>
              <a:t>ADVF</a:t>
            </a:r>
            <a:r>
              <a:rPr lang="fr-FR" sz="5100" dirty="0"/>
              <a:t> téléphonera à la famille et à son employeur pour laissées les informations de son intervention, les transmissions orales sont immédiates. Et peuvent rassurer les proches et données des informations sur la situation</a:t>
            </a:r>
          </a:p>
        </p:txBody>
      </p:sp>
      <p:sp>
        <p:nvSpPr>
          <p:cNvPr id="4" name="Espace réservé du texte 3">
            <a:extLst>
              <a:ext uri="{FF2B5EF4-FFF2-40B4-BE49-F238E27FC236}">
                <a16:creationId xmlns:a16="http://schemas.microsoft.com/office/drawing/2014/main" id="{45306491-2527-49B3-873A-5CB3B199A1EC}"/>
              </a:ext>
            </a:extLst>
          </p:cNvPr>
          <p:cNvSpPr>
            <a:spLocks noGrp="1"/>
          </p:cNvSpPr>
          <p:nvPr>
            <p:ph type="body" sz="half" idx="2"/>
          </p:nvPr>
        </p:nvSpPr>
        <p:spPr>
          <a:xfrm>
            <a:off x="836612" y="2189018"/>
            <a:ext cx="3932237" cy="4064000"/>
          </a:xfrm>
        </p:spPr>
        <p:txBody>
          <a:bodyPr>
            <a:normAutofit lnSpcReduction="10000"/>
          </a:bodyPr>
          <a:lstStyle/>
          <a:p>
            <a:pPr algn="ctr"/>
            <a:r>
              <a:rPr lang="fr-FR" sz="2400" b="1" dirty="0"/>
              <a:t>Et utiliser les outils de communications pour la transmission :</a:t>
            </a:r>
          </a:p>
          <a:p>
            <a:endParaRPr lang="fr-FR" dirty="0"/>
          </a:p>
          <a:p>
            <a:pPr marL="571500" indent="-571500">
              <a:buFont typeface="Wingdings" panose="05000000000000000000" pitchFamily="2" charset="2"/>
              <a:buChar char="Ø"/>
            </a:pPr>
            <a:r>
              <a:rPr lang="fr-FR" sz="2400" dirty="0"/>
              <a:t>Quoi ?</a:t>
            </a:r>
          </a:p>
          <a:p>
            <a:pPr marL="571500" indent="-571500">
              <a:buFont typeface="Wingdings" panose="05000000000000000000" pitchFamily="2" charset="2"/>
              <a:buChar char="Ø"/>
            </a:pPr>
            <a:r>
              <a:rPr lang="fr-FR" sz="2400" dirty="0"/>
              <a:t>Qui  ?</a:t>
            </a:r>
          </a:p>
          <a:p>
            <a:pPr marL="571500" indent="-571500">
              <a:buFont typeface="Wingdings" panose="05000000000000000000" pitchFamily="2" charset="2"/>
              <a:buChar char="Ø"/>
            </a:pPr>
            <a:r>
              <a:rPr lang="fr-FR" sz="2400" dirty="0"/>
              <a:t>Quand ?</a:t>
            </a:r>
          </a:p>
          <a:p>
            <a:pPr marL="571500" indent="-571500">
              <a:buFont typeface="Wingdings" panose="05000000000000000000" pitchFamily="2" charset="2"/>
              <a:buChar char="Ø"/>
            </a:pPr>
            <a:r>
              <a:rPr lang="fr-FR" sz="2400" dirty="0"/>
              <a:t>Ou ?</a:t>
            </a:r>
          </a:p>
          <a:p>
            <a:pPr marL="571500" indent="-571500">
              <a:buFont typeface="Wingdings" panose="05000000000000000000" pitchFamily="2" charset="2"/>
              <a:buChar char="Ø"/>
            </a:pPr>
            <a:r>
              <a:rPr lang="fr-FR" sz="2400" dirty="0"/>
              <a:t>Comment ?</a:t>
            </a:r>
          </a:p>
          <a:p>
            <a:pPr marL="571500" indent="-571500">
              <a:buFont typeface="Wingdings" panose="05000000000000000000" pitchFamily="2" charset="2"/>
              <a:buChar char="Ø"/>
            </a:pPr>
            <a:r>
              <a:rPr lang="fr-FR" sz="2400" b="1" dirty="0"/>
              <a:t>Pourquoi ?</a:t>
            </a:r>
            <a:endParaRPr lang="fr-FR" sz="2600" b="1" dirty="0"/>
          </a:p>
        </p:txBody>
      </p:sp>
      <p:sp>
        <p:nvSpPr>
          <p:cNvPr id="5" name="Espace réservé de la date 4">
            <a:extLst>
              <a:ext uri="{FF2B5EF4-FFF2-40B4-BE49-F238E27FC236}">
                <a16:creationId xmlns:a16="http://schemas.microsoft.com/office/drawing/2014/main" id="{6740E093-D9B9-4A5E-AE17-10B8762D4E1A}"/>
              </a:ext>
            </a:extLst>
          </p:cNvPr>
          <p:cNvSpPr>
            <a:spLocks noGrp="1"/>
          </p:cNvSpPr>
          <p:nvPr>
            <p:ph type="dt" sz="half" idx="10"/>
          </p:nvPr>
        </p:nvSpPr>
        <p:spPr/>
        <p:txBody>
          <a:bodyPr/>
          <a:lstStyle/>
          <a:p>
            <a:fld id="{6FB4224E-C037-49E8-9C20-C36446809CED}" type="datetime1">
              <a:rPr lang="fr-FR" smtClean="0"/>
              <a:t>04/01/2022</a:t>
            </a:fld>
            <a:endParaRPr lang="fr-FR" dirty="0"/>
          </a:p>
        </p:txBody>
      </p:sp>
      <p:sp>
        <p:nvSpPr>
          <p:cNvPr id="6" name="Espace réservé du numéro de diapositive 5">
            <a:extLst>
              <a:ext uri="{FF2B5EF4-FFF2-40B4-BE49-F238E27FC236}">
                <a16:creationId xmlns:a16="http://schemas.microsoft.com/office/drawing/2014/main" id="{D052FAFD-01C6-48BA-9576-B81709678A5B}"/>
              </a:ext>
            </a:extLst>
          </p:cNvPr>
          <p:cNvSpPr>
            <a:spLocks noGrp="1"/>
          </p:cNvSpPr>
          <p:nvPr>
            <p:ph type="sldNum" sz="quarter" idx="12"/>
          </p:nvPr>
        </p:nvSpPr>
        <p:spPr/>
        <p:txBody>
          <a:bodyPr/>
          <a:lstStyle/>
          <a:p>
            <a:fld id="{9C946053-6AD2-4D6F-B1B2-56B9586BEF99}" type="slidenum">
              <a:rPr lang="fr-FR" smtClean="0"/>
              <a:t>64</a:t>
            </a:fld>
            <a:endParaRPr lang="fr-FR" dirty="0"/>
          </a:p>
        </p:txBody>
      </p:sp>
      <p:sp>
        <p:nvSpPr>
          <p:cNvPr id="7" name="Rectangle : coins arrondis 6">
            <a:extLst>
              <a:ext uri="{FF2B5EF4-FFF2-40B4-BE49-F238E27FC236}">
                <a16:creationId xmlns:a16="http://schemas.microsoft.com/office/drawing/2014/main" id="{19546D8C-B537-4930-BC80-7E7CD5766777}"/>
              </a:ext>
            </a:extLst>
          </p:cNvPr>
          <p:cNvSpPr/>
          <p:nvPr/>
        </p:nvSpPr>
        <p:spPr>
          <a:xfrm>
            <a:off x="6879628" y="2724279"/>
            <a:ext cx="3334327" cy="468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Transmissions ORALES :</a:t>
            </a:r>
          </a:p>
        </p:txBody>
      </p:sp>
      <p:sp>
        <p:nvSpPr>
          <p:cNvPr id="8" name="Espace réservé du pied de page 7">
            <a:extLst>
              <a:ext uri="{FF2B5EF4-FFF2-40B4-BE49-F238E27FC236}">
                <a16:creationId xmlns:a16="http://schemas.microsoft.com/office/drawing/2014/main" id="{2A256593-2854-416E-A3BF-17AD8F13E5CF}"/>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21263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circle(in)">
                                      <p:cBhvr>
                                        <p:cTn id="31" dur="20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circle(in)">
                                      <p:cBhvr>
                                        <p:cTn id="36" dur="2000"/>
                                        <p:tgtEl>
                                          <p:spTgt spid="3">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Effect transition="in" filter="circle(in)">
                                      <p:cBhvr>
                                        <p:cTn id="41" dur="2000"/>
                                        <p:tgtEl>
                                          <p:spTgt spid="3">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barn(inVertical)">
                                      <p:cBhvr>
                                        <p:cTn id="50" dur="500"/>
                                        <p:tgtEl>
                                          <p:spTgt spid="3">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barn(inVertical)">
                                      <p:cBhvr>
                                        <p:cTn id="5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F246BD-6961-4FA1-A072-FF47D5AB7650}"/>
              </a:ext>
            </a:extLst>
          </p:cNvPr>
          <p:cNvSpPr>
            <a:spLocks noGrp="1"/>
          </p:cNvSpPr>
          <p:nvPr>
            <p:ph type="title"/>
          </p:nvPr>
        </p:nvSpPr>
        <p:spPr/>
        <p:txBody>
          <a:bodyPr/>
          <a:lstStyle/>
          <a:p>
            <a:pPr algn="ctr"/>
            <a:r>
              <a:rPr lang="fr-FR" sz="4000" b="1" dirty="0"/>
              <a:t>L’Assistant De Vie aux Familles</a:t>
            </a:r>
          </a:p>
        </p:txBody>
      </p:sp>
      <p:sp>
        <p:nvSpPr>
          <p:cNvPr id="3" name="Espace réservé du contenu 2">
            <a:extLst>
              <a:ext uri="{FF2B5EF4-FFF2-40B4-BE49-F238E27FC236}">
                <a16:creationId xmlns:a16="http://schemas.microsoft.com/office/drawing/2014/main" id="{9314B3C4-6221-49FC-928B-4E4423B9EF8C}"/>
              </a:ext>
            </a:extLst>
          </p:cNvPr>
          <p:cNvSpPr>
            <a:spLocks noGrp="1"/>
          </p:cNvSpPr>
          <p:nvPr>
            <p:ph idx="1"/>
          </p:nvPr>
        </p:nvSpPr>
        <p:spPr>
          <a:xfrm>
            <a:off x="4847303" y="987425"/>
            <a:ext cx="7138220" cy="5413375"/>
          </a:xfrm>
        </p:spPr>
        <p:txBody>
          <a:bodyPr>
            <a:normAutofit fontScale="62500" lnSpcReduction="20000"/>
          </a:bodyPr>
          <a:lstStyle/>
          <a:p>
            <a:r>
              <a:rPr lang="fr-FR" sz="7600" dirty="0"/>
              <a:t>Pourquoi ?</a:t>
            </a:r>
          </a:p>
          <a:p>
            <a:pPr marL="442913" indent="-442913">
              <a:buNone/>
              <a:tabLst>
                <a:tab pos="442913" algn="l"/>
              </a:tabLst>
            </a:pPr>
            <a:r>
              <a:rPr lang="fr-FR" sz="3800" b="1" dirty="0">
                <a:effectLst>
                  <a:outerShdw blurRad="38100" dist="38100" dir="2700000" algn="tl">
                    <a:srgbClr val="000000">
                      <a:alpha val="43137"/>
                    </a:srgbClr>
                  </a:outerShdw>
                </a:effectLst>
              </a:rPr>
              <a:t>b.	</a:t>
            </a:r>
            <a:r>
              <a:rPr lang="fr-FR" sz="3800" b="1" u="sng" dirty="0">
                <a:effectLst>
                  <a:outerShdw blurRad="38100" dist="38100" dir="2700000" algn="tl">
                    <a:srgbClr val="000000">
                      <a:alpha val="43137"/>
                    </a:srgbClr>
                  </a:outerShdw>
                </a:effectLst>
              </a:rPr>
              <a:t>Dans quels but dois-je transmettre mes informations ?</a:t>
            </a:r>
          </a:p>
          <a:p>
            <a:pPr marL="0" indent="442913">
              <a:buNone/>
            </a:pPr>
            <a:r>
              <a:rPr lang="fr-FR" sz="3800" b="1" u="sng" dirty="0">
                <a:effectLst>
                  <a:outerShdw blurRad="38100" dist="38100" dir="2700000" algn="tl">
                    <a:srgbClr val="000000">
                      <a:alpha val="43137"/>
                    </a:srgbClr>
                  </a:outerShdw>
                </a:effectLst>
              </a:rPr>
              <a:t>Quel est l’objectif de la transmission</a:t>
            </a:r>
          </a:p>
          <a:p>
            <a:pPr marL="0" indent="0">
              <a:buNone/>
            </a:pPr>
            <a:endParaRPr lang="fr-FR" sz="3800" dirty="0"/>
          </a:p>
          <a:p>
            <a:endParaRPr lang="fr-FR" sz="3800" dirty="0"/>
          </a:p>
          <a:p>
            <a:endParaRPr lang="fr-FR" sz="3800" dirty="0"/>
          </a:p>
          <a:p>
            <a:r>
              <a:rPr lang="fr-FR" sz="3800" b="1" u="sng" dirty="0"/>
              <a:t>Concerne deux situations :</a:t>
            </a:r>
          </a:p>
          <a:p>
            <a:endParaRPr lang="fr-FR" sz="3800" dirty="0"/>
          </a:p>
          <a:p>
            <a:r>
              <a:rPr lang="fr-FR" sz="3800" dirty="0"/>
              <a:t>L’ADVF transmet aussitôt à ses collègues, responsables en précisant les nouveaux éléments survenus lors de sa prestation. Elle peut transmettre également les informations à la famille de la personne aidée</a:t>
            </a:r>
          </a:p>
        </p:txBody>
      </p:sp>
      <p:sp>
        <p:nvSpPr>
          <p:cNvPr id="4" name="Espace réservé du texte 3">
            <a:extLst>
              <a:ext uri="{FF2B5EF4-FFF2-40B4-BE49-F238E27FC236}">
                <a16:creationId xmlns:a16="http://schemas.microsoft.com/office/drawing/2014/main" id="{45306491-2527-49B3-873A-5CB3B199A1EC}"/>
              </a:ext>
            </a:extLst>
          </p:cNvPr>
          <p:cNvSpPr>
            <a:spLocks noGrp="1"/>
          </p:cNvSpPr>
          <p:nvPr>
            <p:ph type="body" sz="half" idx="2"/>
          </p:nvPr>
        </p:nvSpPr>
        <p:spPr>
          <a:xfrm>
            <a:off x="836612" y="2189018"/>
            <a:ext cx="3932237" cy="4064000"/>
          </a:xfrm>
        </p:spPr>
        <p:txBody>
          <a:bodyPr>
            <a:normAutofit lnSpcReduction="10000"/>
          </a:bodyPr>
          <a:lstStyle/>
          <a:p>
            <a:pPr algn="ctr"/>
            <a:r>
              <a:rPr lang="fr-FR" sz="2400" b="1" dirty="0"/>
              <a:t>Et utiliser les outils de communications pour la transmission :</a:t>
            </a:r>
          </a:p>
          <a:p>
            <a:endParaRPr lang="fr-FR" dirty="0"/>
          </a:p>
          <a:p>
            <a:pPr marL="571500" indent="-571500">
              <a:buFont typeface="Wingdings" panose="05000000000000000000" pitchFamily="2" charset="2"/>
              <a:buChar char="Ø"/>
            </a:pPr>
            <a:r>
              <a:rPr lang="fr-FR" sz="2400" dirty="0"/>
              <a:t>Quoi ?</a:t>
            </a:r>
          </a:p>
          <a:p>
            <a:pPr marL="571500" indent="-571500">
              <a:buFont typeface="Wingdings" panose="05000000000000000000" pitchFamily="2" charset="2"/>
              <a:buChar char="Ø"/>
            </a:pPr>
            <a:r>
              <a:rPr lang="fr-FR" sz="2400" dirty="0"/>
              <a:t>Qui  ?</a:t>
            </a:r>
          </a:p>
          <a:p>
            <a:pPr marL="571500" indent="-571500">
              <a:buFont typeface="Wingdings" panose="05000000000000000000" pitchFamily="2" charset="2"/>
              <a:buChar char="Ø"/>
            </a:pPr>
            <a:r>
              <a:rPr lang="fr-FR" sz="2400" dirty="0"/>
              <a:t>Quand ?</a:t>
            </a:r>
          </a:p>
          <a:p>
            <a:pPr marL="571500" indent="-571500">
              <a:buFont typeface="Wingdings" panose="05000000000000000000" pitchFamily="2" charset="2"/>
              <a:buChar char="Ø"/>
            </a:pPr>
            <a:r>
              <a:rPr lang="fr-FR" sz="2400" dirty="0"/>
              <a:t>Ou ?</a:t>
            </a:r>
          </a:p>
          <a:p>
            <a:pPr marL="571500" indent="-571500">
              <a:buFont typeface="Wingdings" panose="05000000000000000000" pitchFamily="2" charset="2"/>
              <a:buChar char="Ø"/>
            </a:pPr>
            <a:r>
              <a:rPr lang="fr-FR" sz="2400" dirty="0"/>
              <a:t>Comment ?</a:t>
            </a:r>
          </a:p>
          <a:p>
            <a:pPr marL="571500" indent="-571500">
              <a:buFont typeface="Wingdings" panose="05000000000000000000" pitchFamily="2" charset="2"/>
              <a:buChar char="Ø"/>
            </a:pPr>
            <a:r>
              <a:rPr lang="fr-FR" sz="2400" b="1" dirty="0"/>
              <a:t>Pourquoi ?</a:t>
            </a:r>
            <a:endParaRPr lang="fr-FR" sz="2600" b="1" dirty="0"/>
          </a:p>
        </p:txBody>
      </p:sp>
      <p:sp>
        <p:nvSpPr>
          <p:cNvPr id="5" name="Espace réservé de la date 4">
            <a:extLst>
              <a:ext uri="{FF2B5EF4-FFF2-40B4-BE49-F238E27FC236}">
                <a16:creationId xmlns:a16="http://schemas.microsoft.com/office/drawing/2014/main" id="{6740E093-D9B9-4A5E-AE17-10B8762D4E1A}"/>
              </a:ext>
            </a:extLst>
          </p:cNvPr>
          <p:cNvSpPr>
            <a:spLocks noGrp="1"/>
          </p:cNvSpPr>
          <p:nvPr>
            <p:ph type="dt" sz="half" idx="10"/>
          </p:nvPr>
        </p:nvSpPr>
        <p:spPr/>
        <p:txBody>
          <a:bodyPr/>
          <a:lstStyle/>
          <a:p>
            <a:fld id="{6FB4224E-C037-49E8-9C20-C36446809CED}" type="datetime1">
              <a:rPr lang="fr-FR" smtClean="0"/>
              <a:t>04/01/2022</a:t>
            </a:fld>
            <a:endParaRPr lang="fr-FR" dirty="0"/>
          </a:p>
        </p:txBody>
      </p:sp>
      <p:sp>
        <p:nvSpPr>
          <p:cNvPr id="6" name="Espace réservé du numéro de diapositive 5">
            <a:extLst>
              <a:ext uri="{FF2B5EF4-FFF2-40B4-BE49-F238E27FC236}">
                <a16:creationId xmlns:a16="http://schemas.microsoft.com/office/drawing/2014/main" id="{D052FAFD-01C6-48BA-9576-B81709678A5B}"/>
              </a:ext>
            </a:extLst>
          </p:cNvPr>
          <p:cNvSpPr>
            <a:spLocks noGrp="1"/>
          </p:cNvSpPr>
          <p:nvPr>
            <p:ph type="sldNum" sz="quarter" idx="12"/>
          </p:nvPr>
        </p:nvSpPr>
        <p:spPr/>
        <p:txBody>
          <a:bodyPr/>
          <a:lstStyle/>
          <a:p>
            <a:fld id="{9C946053-6AD2-4D6F-B1B2-56B9586BEF99}" type="slidenum">
              <a:rPr lang="fr-FR" smtClean="0"/>
              <a:t>65</a:t>
            </a:fld>
            <a:endParaRPr lang="fr-FR" dirty="0"/>
          </a:p>
        </p:txBody>
      </p:sp>
      <p:sp>
        <p:nvSpPr>
          <p:cNvPr id="7" name="Rectangle : coins arrondis 6">
            <a:extLst>
              <a:ext uri="{FF2B5EF4-FFF2-40B4-BE49-F238E27FC236}">
                <a16:creationId xmlns:a16="http://schemas.microsoft.com/office/drawing/2014/main" id="{19546D8C-B537-4930-BC80-7E7CD5766777}"/>
              </a:ext>
            </a:extLst>
          </p:cNvPr>
          <p:cNvSpPr/>
          <p:nvPr/>
        </p:nvSpPr>
        <p:spPr>
          <a:xfrm>
            <a:off x="6677891" y="2752297"/>
            <a:ext cx="3334327" cy="468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Transmissions ORALES :</a:t>
            </a:r>
          </a:p>
        </p:txBody>
      </p:sp>
      <p:sp>
        <p:nvSpPr>
          <p:cNvPr id="8" name="Espace réservé du pied de page 7">
            <a:extLst>
              <a:ext uri="{FF2B5EF4-FFF2-40B4-BE49-F238E27FC236}">
                <a16:creationId xmlns:a16="http://schemas.microsoft.com/office/drawing/2014/main" id="{2A256593-2854-416E-A3BF-17AD8F13E5CF}"/>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78582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circle(in)">
                                      <p:cBhvr>
                                        <p:cTn id="31" dur="20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circle(in)">
                                      <p:cBhvr>
                                        <p:cTn id="36" dur="2000"/>
                                        <p:tgtEl>
                                          <p:spTgt spid="3">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Effect transition="in" filter="circle(in)">
                                      <p:cBhvr>
                                        <p:cTn id="41" dur="2000"/>
                                        <p:tgtEl>
                                          <p:spTgt spid="3">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barn(inVertical)">
                                      <p:cBhvr>
                                        <p:cTn id="50" dur="500"/>
                                        <p:tgtEl>
                                          <p:spTgt spid="3">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barn(inVertical)">
                                      <p:cBhvr>
                                        <p:cTn id="5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F246BD-6961-4FA1-A072-FF47D5AB7650}"/>
              </a:ext>
            </a:extLst>
          </p:cNvPr>
          <p:cNvSpPr>
            <a:spLocks noGrp="1"/>
          </p:cNvSpPr>
          <p:nvPr>
            <p:ph type="title"/>
          </p:nvPr>
        </p:nvSpPr>
        <p:spPr/>
        <p:txBody>
          <a:bodyPr/>
          <a:lstStyle/>
          <a:p>
            <a:pPr algn="ctr"/>
            <a:r>
              <a:rPr lang="fr-FR" sz="4000" b="1" dirty="0"/>
              <a:t>L’Assistant De Vie aux Familles</a:t>
            </a:r>
          </a:p>
        </p:txBody>
      </p:sp>
      <p:sp>
        <p:nvSpPr>
          <p:cNvPr id="3" name="Espace réservé du contenu 2">
            <a:extLst>
              <a:ext uri="{FF2B5EF4-FFF2-40B4-BE49-F238E27FC236}">
                <a16:creationId xmlns:a16="http://schemas.microsoft.com/office/drawing/2014/main" id="{9314B3C4-6221-49FC-928B-4E4423B9EF8C}"/>
              </a:ext>
            </a:extLst>
          </p:cNvPr>
          <p:cNvSpPr>
            <a:spLocks noGrp="1"/>
          </p:cNvSpPr>
          <p:nvPr>
            <p:ph idx="1"/>
          </p:nvPr>
        </p:nvSpPr>
        <p:spPr>
          <a:xfrm>
            <a:off x="4768849" y="987425"/>
            <a:ext cx="7072169" cy="5265593"/>
          </a:xfrm>
        </p:spPr>
        <p:txBody>
          <a:bodyPr>
            <a:normAutofit/>
          </a:bodyPr>
          <a:lstStyle/>
          <a:p>
            <a:r>
              <a:rPr lang="fr-FR" sz="3600" dirty="0"/>
              <a:t>Quand ?</a:t>
            </a:r>
          </a:p>
          <a:p>
            <a:pPr marL="0" indent="0">
              <a:buNone/>
            </a:pPr>
            <a:endParaRPr lang="fr-FR" sz="2400" dirty="0"/>
          </a:p>
          <a:p>
            <a:r>
              <a:rPr lang="fr-FR" sz="2400" b="1" dirty="0"/>
              <a:t>La relation</a:t>
            </a:r>
            <a:r>
              <a:rPr lang="fr-FR" sz="2400" dirty="0"/>
              <a:t> et le niveau de communication </a:t>
            </a:r>
            <a:r>
              <a:rPr lang="fr-FR" sz="2400" b="1" dirty="0"/>
              <a:t>doivent être affectifs</a:t>
            </a:r>
            <a:r>
              <a:rPr lang="fr-FR" sz="2400" dirty="0"/>
              <a:t> et constants pendant l’intervention.</a:t>
            </a:r>
          </a:p>
          <a:p>
            <a:r>
              <a:rPr lang="fr-FR" sz="2400" b="1" dirty="0"/>
              <a:t>L’ADVF ne bavarde pas,</a:t>
            </a:r>
            <a:r>
              <a:rPr lang="fr-FR" sz="2400" dirty="0"/>
              <a:t> il crée un </a:t>
            </a:r>
            <a:r>
              <a:rPr lang="fr-FR" sz="2400" b="1" dirty="0"/>
              <a:t>lien de confiance</a:t>
            </a:r>
            <a:r>
              <a:rPr lang="fr-FR" sz="2400" dirty="0"/>
              <a:t>. Une </a:t>
            </a:r>
            <a:r>
              <a:rPr lang="fr-FR" sz="2400" b="1" dirty="0"/>
              <a:t>proximité favorise </a:t>
            </a:r>
            <a:r>
              <a:rPr lang="fr-FR" sz="2400" dirty="0"/>
              <a:t>la réalisation de certaines </a:t>
            </a:r>
            <a:r>
              <a:rPr lang="fr-FR" sz="2400" b="1" dirty="0"/>
              <a:t>actions et le recueil d’informations</a:t>
            </a:r>
            <a:r>
              <a:rPr lang="fr-FR" sz="2400" dirty="0"/>
              <a:t>.</a:t>
            </a:r>
          </a:p>
        </p:txBody>
      </p:sp>
      <p:sp>
        <p:nvSpPr>
          <p:cNvPr id="4" name="Espace réservé du texte 3">
            <a:extLst>
              <a:ext uri="{FF2B5EF4-FFF2-40B4-BE49-F238E27FC236}">
                <a16:creationId xmlns:a16="http://schemas.microsoft.com/office/drawing/2014/main" id="{45306491-2527-49B3-873A-5CB3B199A1EC}"/>
              </a:ext>
            </a:extLst>
          </p:cNvPr>
          <p:cNvSpPr>
            <a:spLocks noGrp="1"/>
          </p:cNvSpPr>
          <p:nvPr>
            <p:ph type="body" sz="half" idx="2"/>
          </p:nvPr>
        </p:nvSpPr>
        <p:spPr>
          <a:xfrm>
            <a:off x="836612" y="2189018"/>
            <a:ext cx="3932237" cy="4064000"/>
          </a:xfrm>
        </p:spPr>
        <p:txBody>
          <a:bodyPr>
            <a:normAutofit/>
          </a:bodyPr>
          <a:lstStyle/>
          <a:p>
            <a:r>
              <a:rPr lang="fr-FR" sz="2400" b="1" dirty="0"/>
              <a:t>Nous lui suggérons d’utiliser la méthode : QQQOCP</a:t>
            </a:r>
          </a:p>
          <a:p>
            <a:endParaRPr lang="fr-FR" dirty="0"/>
          </a:p>
          <a:p>
            <a:pPr marL="571500" indent="-571500">
              <a:buFont typeface="Wingdings" panose="05000000000000000000" pitchFamily="2" charset="2"/>
              <a:buChar char="Ø"/>
            </a:pPr>
            <a:r>
              <a:rPr lang="fr-FR" sz="2400" dirty="0"/>
              <a:t>Quoi ?</a:t>
            </a:r>
          </a:p>
          <a:p>
            <a:pPr marL="571500" indent="-571500">
              <a:buFont typeface="Wingdings" panose="05000000000000000000" pitchFamily="2" charset="2"/>
              <a:buChar char="Ø"/>
            </a:pPr>
            <a:r>
              <a:rPr lang="fr-FR" sz="2400" dirty="0"/>
              <a:t>Qui  ?</a:t>
            </a:r>
          </a:p>
          <a:p>
            <a:pPr marL="571500" indent="-571500">
              <a:buFont typeface="Wingdings" panose="05000000000000000000" pitchFamily="2" charset="2"/>
              <a:buChar char="Ø"/>
            </a:pPr>
            <a:r>
              <a:rPr lang="fr-FR" sz="2400" b="1" dirty="0"/>
              <a:t>Quand ?</a:t>
            </a:r>
          </a:p>
          <a:p>
            <a:pPr marL="571500" indent="-571500">
              <a:buFont typeface="Wingdings" panose="05000000000000000000" pitchFamily="2" charset="2"/>
              <a:buChar char="Ø"/>
            </a:pPr>
            <a:r>
              <a:rPr lang="fr-FR" sz="2400" dirty="0"/>
              <a:t>Ou ?</a:t>
            </a:r>
          </a:p>
          <a:p>
            <a:pPr marL="571500" indent="-571500">
              <a:buFont typeface="Wingdings" panose="05000000000000000000" pitchFamily="2" charset="2"/>
              <a:buChar char="Ø"/>
            </a:pPr>
            <a:r>
              <a:rPr lang="fr-FR" sz="2400" dirty="0"/>
              <a:t>Comment ?</a:t>
            </a:r>
          </a:p>
          <a:p>
            <a:pPr marL="571500" indent="-571500">
              <a:buFont typeface="Wingdings" panose="05000000000000000000" pitchFamily="2" charset="2"/>
              <a:buChar char="Ø"/>
            </a:pPr>
            <a:r>
              <a:rPr lang="fr-FR" sz="2400" dirty="0"/>
              <a:t>Pourquoi ?</a:t>
            </a:r>
            <a:endParaRPr lang="fr-FR" sz="2600" dirty="0"/>
          </a:p>
        </p:txBody>
      </p:sp>
      <p:sp>
        <p:nvSpPr>
          <p:cNvPr id="5" name="Espace réservé de la date 4">
            <a:extLst>
              <a:ext uri="{FF2B5EF4-FFF2-40B4-BE49-F238E27FC236}">
                <a16:creationId xmlns:a16="http://schemas.microsoft.com/office/drawing/2014/main" id="{6740E093-D9B9-4A5E-AE17-10B8762D4E1A}"/>
              </a:ext>
            </a:extLst>
          </p:cNvPr>
          <p:cNvSpPr>
            <a:spLocks noGrp="1"/>
          </p:cNvSpPr>
          <p:nvPr>
            <p:ph type="dt" sz="half" idx="10"/>
          </p:nvPr>
        </p:nvSpPr>
        <p:spPr/>
        <p:txBody>
          <a:bodyPr/>
          <a:lstStyle/>
          <a:p>
            <a:fld id="{CFF805F0-04C2-42F9-BCC2-AA973387452F}" type="datetime1">
              <a:rPr lang="fr-FR" smtClean="0"/>
              <a:t>04/01/2022</a:t>
            </a:fld>
            <a:endParaRPr lang="fr-FR" dirty="0"/>
          </a:p>
        </p:txBody>
      </p:sp>
      <p:sp>
        <p:nvSpPr>
          <p:cNvPr id="6" name="Espace réservé du numéro de diapositive 5">
            <a:extLst>
              <a:ext uri="{FF2B5EF4-FFF2-40B4-BE49-F238E27FC236}">
                <a16:creationId xmlns:a16="http://schemas.microsoft.com/office/drawing/2014/main" id="{D052FAFD-01C6-48BA-9576-B81709678A5B}"/>
              </a:ext>
            </a:extLst>
          </p:cNvPr>
          <p:cNvSpPr>
            <a:spLocks noGrp="1"/>
          </p:cNvSpPr>
          <p:nvPr>
            <p:ph type="sldNum" sz="quarter" idx="12"/>
          </p:nvPr>
        </p:nvSpPr>
        <p:spPr/>
        <p:txBody>
          <a:bodyPr/>
          <a:lstStyle/>
          <a:p>
            <a:fld id="{9C946053-6AD2-4D6F-B1B2-56B9586BEF99}" type="slidenum">
              <a:rPr lang="fr-FR" smtClean="0"/>
              <a:t>66</a:t>
            </a:fld>
            <a:endParaRPr lang="fr-FR" dirty="0"/>
          </a:p>
        </p:txBody>
      </p:sp>
      <p:pic>
        <p:nvPicPr>
          <p:cNvPr id="38914" name="Picture 2" descr="Communication : images, photos et images vectorielles de stock |  Shutterstock">
            <a:extLst>
              <a:ext uri="{FF2B5EF4-FFF2-40B4-BE49-F238E27FC236}">
                <a16:creationId xmlns:a16="http://schemas.microsoft.com/office/drawing/2014/main" id="{CA777B70-0342-4315-97BD-A9D9CA396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63" b="23762"/>
          <a:stretch/>
        </p:blipFill>
        <p:spPr bwMode="auto">
          <a:xfrm>
            <a:off x="5722487" y="3886199"/>
            <a:ext cx="5776226" cy="1238251"/>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pied de page 6">
            <a:extLst>
              <a:ext uri="{FF2B5EF4-FFF2-40B4-BE49-F238E27FC236}">
                <a16:creationId xmlns:a16="http://schemas.microsoft.com/office/drawing/2014/main" id="{C1A077EF-B867-4C70-9992-39EDF6CE9F74}"/>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236512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circle(in)">
                                      <p:cBhvr>
                                        <p:cTn id="31" dur="20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circle(in)">
                                      <p:cBhvr>
                                        <p:cTn id="36" dur="2000"/>
                                        <p:tgtEl>
                                          <p:spTgt spid="3">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circle(in)">
                                      <p:cBhvr>
                                        <p:cTn id="41"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Communication : images, photos et images vectorielles de stock |  Shutterstock">
            <a:extLst>
              <a:ext uri="{FF2B5EF4-FFF2-40B4-BE49-F238E27FC236}">
                <a16:creationId xmlns:a16="http://schemas.microsoft.com/office/drawing/2014/main" id="{A6A4EC96-5124-4F66-83EF-63F5FCE04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932" b="27783"/>
          <a:stretch/>
        </p:blipFill>
        <p:spPr bwMode="auto">
          <a:xfrm>
            <a:off x="6050756" y="4552949"/>
            <a:ext cx="5119687" cy="97155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27F246BD-6961-4FA1-A072-FF47D5AB7650}"/>
              </a:ext>
            </a:extLst>
          </p:cNvPr>
          <p:cNvSpPr>
            <a:spLocks noGrp="1"/>
          </p:cNvSpPr>
          <p:nvPr>
            <p:ph type="title"/>
          </p:nvPr>
        </p:nvSpPr>
        <p:spPr/>
        <p:txBody>
          <a:bodyPr/>
          <a:lstStyle/>
          <a:p>
            <a:pPr algn="ctr"/>
            <a:r>
              <a:rPr lang="fr-FR" sz="4000" b="1" dirty="0"/>
              <a:t>L’Assistant De Vie aux Familles</a:t>
            </a:r>
          </a:p>
        </p:txBody>
      </p:sp>
      <p:sp>
        <p:nvSpPr>
          <p:cNvPr id="3" name="Espace réservé du contenu 2">
            <a:extLst>
              <a:ext uri="{FF2B5EF4-FFF2-40B4-BE49-F238E27FC236}">
                <a16:creationId xmlns:a16="http://schemas.microsoft.com/office/drawing/2014/main" id="{9314B3C4-6221-49FC-928B-4E4423B9EF8C}"/>
              </a:ext>
            </a:extLst>
          </p:cNvPr>
          <p:cNvSpPr>
            <a:spLocks noGrp="1"/>
          </p:cNvSpPr>
          <p:nvPr>
            <p:ph idx="1"/>
          </p:nvPr>
        </p:nvSpPr>
        <p:spPr>
          <a:xfrm>
            <a:off x="4768849" y="987425"/>
            <a:ext cx="7072169" cy="5265593"/>
          </a:xfrm>
        </p:spPr>
        <p:txBody>
          <a:bodyPr>
            <a:normAutofit/>
          </a:bodyPr>
          <a:lstStyle/>
          <a:p>
            <a:r>
              <a:rPr lang="fr-FR" sz="3600" dirty="0"/>
              <a:t>Quand ?</a:t>
            </a:r>
          </a:p>
          <a:p>
            <a:pPr marL="0" indent="0">
              <a:buNone/>
            </a:pPr>
            <a:endParaRPr lang="fr-FR" sz="900" dirty="0"/>
          </a:p>
          <a:p>
            <a:r>
              <a:rPr lang="fr-FR" sz="2400" dirty="0"/>
              <a:t>Quand l’ADVF, </a:t>
            </a:r>
            <a:r>
              <a:rPr lang="fr-FR" sz="2400" b="1" dirty="0"/>
              <a:t>crée un climat de confiance </a:t>
            </a:r>
            <a:r>
              <a:rPr lang="fr-FR" sz="2400" dirty="0"/>
              <a:t>avec la personne aidée, cela donne plus d’</a:t>
            </a:r>
            <a:r>
              <a:rPr lang="fr-FR" sz="2400" b="1" dirty="0"/>
              <a:t>aisance</a:t>
            </a:r>
            <a:r>
              <a:rPr lang="fr-FR" sz="2400" dirty="0"/>
              <a:t> dans la réalisation de certaines tâches comme «</a:t>
            </a:r>
            <a:r>
              <a:rPr lang="fr-FR" sz="2400" b="1" dirty="0"/>
              <a:t> aide à la toilette, changement de protection </a:t>
            </a:r>
            <a:r>
              <a:rPr lang="fr-FR" sz="2400" dirty="0"/>
              <a:t>», l’aidant </a:t>
            </a:r>
            <a:r>
              <a:rPr lang="fr-FR" sz="2400" b="1" dirty="0"/>
              <a:t>décrira ses gestes </a:t>
            </a:r>
            <a:r>
              <a:rPr lang="fr-FR" sz="2400" dirty="0"/>
              <a:t>en s’assurant du </a:t>
            </a:r>
            <a:r>
              <a:rPr lang="fr-FR" sz="2400" b="1" dirty="0"/>
              <a:t>confort</a:t>
            </a:r>
            <a:r>
              <a:rPr lang="fr-FR" sz="2400" dirty="0"/>
              <a:t> et du </a:t>
            </a:r>
            <a:r>
              <a:rPr lang="fr-FR" sz="2400" b="1" dirty="0"/>
              <a:t>bien-être </a:t>
            </a:r>
            <a:r>
              <a:rPr lang="fr-FR" sz="2400" dirty="0"/>
              <a:t>de l’aidée. Il demandera si la température de l’eau lui convient, si elle n’est pas trop chaude ou trop froide, si elle veut de la crème sur le corps, etc…</a:t>
            </a:r>
          </a:p>
        </p:txBody>
      </p:sp>
      <p:sp>
        <p:nvSpPr>
          <p:cNvPr id="4" name="Espace réservé du texte 3">
            <a:extLst>
              <a:ext uri="{FF2B5EF4-FFF2-40B4-BE49-F238E27FC236}">
                <a16:creationId xmlns:a16="http://schemas.microsoft.com/office/drawing/2014/main" id="{45306491-2527-49B3-873A-5CB3B199A1EC}"/>
              </a:ext>
            </a:extLst>
          </p:cNvPr>
          <p:cNvSpPr>
            <a:spLocks noGrp="1"/>
          </p:cNvSpPr>
          <p:nvPr>
            <p:ph type="body" sz="half" idx="2"/>
          </p:nvPr>
        </p:nvSpPr>
        <p:spPr>
          <a:xfrm>
            <a:off x="836612" y="2189018"/>
            <a:ext cx="3932237" cy="4064000"/>
          </a:xfrm>
        </p:spPr>
        <p:txBody>
          <a:bodyPr>
            <a:normAutofit/>
          </a:bodyPr>
          <a:lstStyle/>
          <a:p>
            <a:r>
              <a:rPr lang="fr-FR" sz="2400" b="1" dirty="0"/>
              <a:t>Nous lui suggérons d’utiliser la méthode : QQQOCP</a:t>
            </a:r>
          </a:p>
          <a:p>
            <a:endParaRPr lang="fr-FR" dirty="0"/>
          </a:p>
          <a:p>
            <a:pPr marL="571500" indent="-571500">
              <a:buFont typeface="Wingdings" panose="05000000000000000000" pitchFamily="2" charset="2"/>
              <a:buChar char="Ø"/>
            </a:pPr>
            <a:r>
              <a:rPr lang="fr-FR" sz="2400" dirty="0"/>
              <a:t>Quoi ?</a:t>
            </a:r>
          </a:p>
          <a:p>
            <a:pPr marL="571500" indent="-571500">
              <a:buFont typeface="Wingdings" panose="05000000000000000000" pitchFamily="2" charset="2"/>
              <a:buChar char="Ø"/>
            </a:pPr>
            <a:r>
              <a:rPr lang="fr-FR" sz="2400" dirty="0"/>
              <a:t>Qui  ?</a:t>
            </a:r>
          </a:p>
          <a:p>
            <a:pPr marL="571500" indent="-571500">
              <a:buFont typeface="Wingdings" panose="05000000000000000000" pitchFamily="2" charset="2"/>
              <a:buChar char="Ø"/>
            </a:pPr>
            <a:r>
              <a:rPr lang="fr-FR" sz="2400" b="1" dirty="0"/>
              <a:t>Quand ?</a:t>
            </a:r>
          </a:p>
          <a:p>
            <a:pPr marL="571500" indent="-571500">
              <a:buFont typeface="Wingdings" panose="05000000000000000000" pitchFamily="2" charset="2"/>
              <a:buChar char="Ø"/>
            </a:pPr>
            <a:r>
              <a:rPr lang="fr-FR" sz="2400" dirty="0"/>
              <a:t>Ou ?</a:t>
            </a:r>
          </a:p>
          <a:p>
            <a:pPr marL="571500" indent="-571500">
              <a:buFont typeface="Wingdings" panose="05000000000000000000" pitchFamily="2" charset="2"/>
              <a:buChar char="Ø"/>
            </a:pPr>
            <a:r>
              <a:rPr lang="fr-FR" sz="2400" dirty="0"/>
              <a:t>Comment ?</a:t>
            </a:r>
          </a:p>
          <a:p>
            <a:pPr marL="571500" indent="-571500">
              <a:buFont typeface="Wingdings" panose="05000000000000000000" pitchFamily="2" charset="2"/>
              <a:buChar char="Ø"/>
            </a:pPr>
            <a:r>
              <a:rPr lang="fr-FR" sz="2400" dirty="0"/>
              <a:t>Pourquoi ?</a:t>
            </a:r>
            <a:endParaRPr lang="fr-FR" sz="2600" dirty="0"/>
          </a:p>
        </p:txBody>
      </p:sp>
      <p:sp>
        <p:nvSpPr>
          <p:cNvPr id="5" name="Espace réservé de la date 4">
            <a:extLst>
              <a:ext uri="{FF2B5EF4-FFF2-40B4-BE49-F238E27FC236}">
                <a16:creationId xmlns:a16="http://schemas.microsoft.com/office/drawing/2014/main" id="{6740E093-D9B9-4A5E-AE17-10B8762D4E1A}"/>
              </a:ext>
            </a:extLst>
          </p:cNvPr>
          <p:cNvSpPr>
            <a:spLocks noGrp="1"/>
          </p:cNvSpPr>
          <p:nvPr>
            <p:ph type="dt" sz="half" idx="10"/>
          </p:nvPr>
        </p:nvSpPr>
        <p:spPr/>
        <p:txBody>
          <a:bodyPr/>
          <a:lstStyle/>
          <a:p>
            <a:fld id="{D1F0EEDB-7F5C-436B-B433-D63067C2B993}" type="datetime1">
              <a:rPr lang="fr-FR" smtClean="0"/>
              <a:t>04/01/2022</a:t>
            </a:fld>
            <a:endParaRPr lang="fr-FR" dirty="0"/>
          </a:p>
        </p:txBody>
      </p:sp>
      <p:sp>
        <p:nvSpPr>
          <p:cNvPr id="6" name="Espace réservé du numéro de diapositive 5">
            <a:extLst>
              <a:ext uri="{FF2B5EF4-FFF2-40B4-BE49-F238E27FC236}">
                <a16:creationId xmlns:a16="http://schemas.microsoft.com/office/drawing/2014/main" id="{D052FAFD-01C6-48BA-9576-B81709678A5B}"/>
              </a:ext>
            </a:extLst>
          </p:cNvPr>
          <p:cNvSpPr>
            <a:spLocks noGrp="1"/>
          </p:cNvSpPr>
          <p:nvPr>
            <p:ph type="sldNum" sz="quarter" idx="12"/>
          </p:nvPr>
        </p:nvSpPr>
        <p:spPr/>
        <p:txBody>
          <a:bodyPr/>
          <a:lstStyle/>
          <a:p>
            <a:fld id="{9C946053-6AD2-4D6F-B1B2-56B9586BEF99}" type="slidenum">
              <a:rPr lang="fr-FR" smtClean="0"/>
              <a:t>67</a:t>
            </a:fld>
            <a:endParaRPr lang="fr-FR" dirty="0"/>
          </a:p>
        </p:txBody>
      </p:sp>
      <p:sp>
        <p:nvSpPr>
          <p:cNvPr id="7" name="ZoneTexte 6">
            <a:extLst>
              <a:ext uri="{FF2B5EF4-FFF2-40B4-BE49-F238E27FC236}">
                <a16:creationId xmlns:a16="http://schemas.microsoft.com/office/drawing/2014/main" id="{FFDAB04D-4986-4EB3-8801-63A3FCFD374B}"/>
              </a:ext>
            </a:extLst>
          </p:cNvPr>
          <p:cNvSpPr txBox="1"/>
          <p:nvPr/>
        </p:nvSpPr>
        <p:spPr>
          <a:xfrm>
            <a:off x="4375872" y="5473687"/>
            <a:ext cx="7858124" cy="830997"/>
          </a:xfrm>
          <a:prstGeom prst="rect">
            <a:avLst/>
          </a:prstGeom>
          <a:noFill/>
        </p:spPr>
        <p:txBody>
          <a:bodyPr wrap="square" rtlCol="0">
            <a:spAutoFit/>
          </a:bodyPr>
          <a:lstStyle/>
          <a:p>
            <a:r>
              <a:rPr lang="fr-FR" sz="2400" dirty="0"/>
              <a:t>La communication ne doit pas être indiscrète, mais de qualité.</a:t>
            </a:r>
          </a:p>
          <a:p>
            <a:r>
              <a:rPr lang="fr-FR" sz="2400" dirty="0"/>
              <a:t>L’ADVF s’interdit de parler de sa vie privée et de son intimité.</a:t>
            </a:r>
          </a:p>
        </p:txBody>
      </p:sp>
      <p:sp>
        <p:nvSpPr>
          <p:cNvPr id="8" name="Espace réservé du pied de page 7">
            <a:extLst>
              <a:ext uri="{FF2B5EF4-FFF2-40B4-BE49-F238E27FC236}">
                <a16:creationId xmlns:a16="http://schemas.microsoft.com/office/drawing/2014/main" id="{990FC87E-899D-4F03-834F-E851FC13DC1A}"/>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406133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circle(in)">
                                      <p:cBhvr>
                                        <p:cTn id="31" dur="20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circle(in)">
                                      <p:cBhvr>
                                        <p:cTn id="36"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Tout Savoir sur la Prise de Congé | Superprof">
            <a:extLst>
              <a:ext uri="{FF2B5EF4-FFF2-40B4-BE49-F238E27FC236}">
                <a16:creationId xmlns:a16="http://schemas.microsoft.com/office/drawing/2014/main" id="{9A0348B5-2563-455A-9EE9-9576A2076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7125" y="3429000"/>
            <a:ext cx="2648975" cy="275734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27F246BD-6961-4FA1-A072-FF47D5AB7650}"/>
              </a:ext>
            </a:extLst>
          </p:cNvPr>
          <p:cNvSpPr>
            <a:spLocks noGrp="1"/>
          </p:cNvSpPr>
          <p:nvPr>
            <p:ph type="title"/>
          </p:nvPr>
        </p:nvSpPr>
        <p:spPr/>
        <p:txBody>
          <a:bodyPr/>
          <a:lstStyle/>
          <a:p>
            <a:pPr algn="ctr"/>
            <a:r>
              <a:rPr lang="fr-FR" sz="4000" b="1" dirty="0"/>
              <a:t>L’Assistant De Vie aux Familles</a:t>
            </a:r>
          </a:p>
        </p:txBody>
      </p:sp>
      <p:sp>
        <p:nvSpPr>
          <p:cNvPr id="3" name="Espace réservé du contenu 2">
            <a:extLst>
              <a:ext uri="{FF2B5EF4-FFF2-40B4-BE49-F238E27FC236}">
                <a16:creationId xmlns:a16="http://schemas.microsoft.com/office/drawing/2014/main" id="{9314B3C4-6221-49FC-928B-4E4423B9EF8C}"/>
              </a:ext>
            </a:extLst>
          </p:cNvPr>
          <p:cNvSpPr>
            <a:spLocks noGrp="1"/>
          </p:cNvSpPr>
          <p:nvPr>
            <p:ph idx="1"/>
          </p:nvPr>
        </p:nvSpPr>
        <p:spPr>
          <a:xfrm>
            <a:off x="4768849" y="987425"/>
            <a:ext cx="7423151" cy="5265593"/>
          </a:xfrm>
        </p:spPr>
        <p:txBody>
          <a:bodyPr>
            <a:normAutofit/>
          </a:bodyPr>
          <a:lstStyle/>
          <a:p>
            <a:r>
              <a:rPr lang="fr-FR" sz="3600" dirty="0"/>
              <a:t>Quand ?</a:t>
            </a:r>
          </a:p>
          <a:p>
            <a:pPr marL="0" indent="0">
              <a:buNone/>
            </a:pPr>
            <a:endParaRPr lang="fr-FR" sz="900" dirty="0"/>
          </a:p>
          <a:p>
            <a:r>
              <a:rPr lang="fr-FR" sz="2800" b="1" u="sng" dirty="0">
                <a:effectLst>
                  <a:outerShdw blurRad="38100" dist="38100" dir="2700000" algn="tl">
                    <a:srgbClr val="000000">
                      <a:alpha val="43137"/>
                    </a:srgbClr>
                  </a:outerShdw>
                </a:effectLst>
              </a:rPr>
              <a:t>Pour la prise de congé :</a:t>
            </a:r>
          </a:p>
          <a:p>
            <a:endParaRPr lang="fr-FR" sz="2800" b="1" u="sng" dirty="0">
              <a:effectLst>
                <a:outerShdw blurRad="38100" dist="38100" dir="2700000" algn="tl">
                  <a:srgbClr val="000000">
                    <a:alpha val="43137"/>
                  </a:srgbClr>
                </a:outerShdw>
              </a:effectLst>
            </a:endParaRPr>
          </a:p>
          <a:p>
            <a:r>
              <a:rPr lang="fr-FR" sz="2400" dirty="0"/>
              <a:t>Comme pour l’entrée en communication, le départ chez la personne est un moment fort durant lequel il est important de porter un grand soin.</a:t>
            </a:r>
          </a:p>
          <a:p>
            <a:pPr marL="0" indent="0">
              <a:buNone/>
            </a:pPr>
            <a:endParaRPr lang="fr-FR" sz="2400" dirty="0"/>
          </a:p>
        </p:txBody>
      </p:sp>
      <p:sp>
        <p:nvSpPr>
          <p:cNvPr id="4" name="Espace réservé du texte 3">
            <a:extLst>
              <a:ext uri="{FF2B5EF4-FFF2-40B4-BE49-F238E27FC236}">
                <a16:creationId xmlns:a16="http://schemas.microsoft.com/office/drawing/2014/main" id="{45306491-2527-49B3-873A-5CB3B199A1EC}"/>
              </a:ext>
            </a:extLst>
          </p:cNvPr>
          <p:cNvSpPr>
            <a:spLocks noGrp="1"/>
          </p:cNvSpPr>
          <p:nvPr>
            <p:ph type="body" sz="half" idx="2"/>
          </p:nvPr>
        </p:nvSpPr>
        <p:spPr>
          <a:xfrm>
            <a:off x="836612" y="2189018"/>
            <a:ext cx="3932237" cy="4064000"/>
          </a:xfrm>
        </p:spPr>
        <p:txBody>
          <a:bodyPr>
            <a:normAutofit/>
          </a:bodyPr>
          <a:lstStyle/>
          <a:p>
            <a:r>
              <a:rPr lang="fr-FR" sz="2400" b="1" dirty="0"/>
              <a:t>Nous lui suggérons d’utiliser la méthode : QQQOCP</a:t>
            </a:r>
          </a:p>
          <a:p>
            <a:endParaRPr lang="fr-FR" dirty="0"/>
          </a:p>
          <a:p>
            <a:pPr marL="571500" indent="-571500">
              <a:buFont typeface="Wingdings" panose="05000000000000000000" pitchFamily="2" charset="2"/>
              <a:buChar char="Ø"/>
            </a:pPr>
            <a:r>
              <a:rPr lang="fr-FR" sz="2400" dirty="0"/>
              <a:t>Quoi ?</a:t>
            </a:r>
          </a:p>
          <a:p>
            <a:pPr marL="571500" indent="-571500">
              <a:buFont typeface="Wingdings" panose="05000000000000000000" pitchFamily="2" charset="2"/>
              <a:buChar char="Ø"/>
            </a:pPr>
            <a:r>
              <a:rPr lang="fr-FR" sz="2400" dirty="0"/>
              <a:t>Qui  ?</a:t>
            </a:r>
          </a:p>
          <a:p>
            <a:pPr marL="571500" indent="-571500">
              <a:buFont typeface="Wingdings" panose="05000000000000000000" pitchFamily="2" charset="2"/>
              <a:buChar char="Ø"/>
            </a:pPr>
            <a:r>
              <a:rPr lang="fr-FR" sz="2400" b="1" dirty="0"/>
              <a:t>Quand ?</a:t>
            </a:r>
          </a:p>
          <a:p>
            <a:pPr marL="571500" indent="-571500">
              <a:buFont typeface="Wingdings" panose="05000000000000000000" pitchFamily="2" charset="2"/>
              <a:buChar char="Ø"/>
            </a:pPr>
            <a:r>
              <a:rPr lang="fr-FR" sz="2400" dirty="0"/>
              <a:t>Ou ?</a:t>
            </a:r>
          </a:p>
          <a:p>
            <a:pPr marL="571500" indent="-571500">
              <a:buFont typeface="Wingdings" panose="05000000000000000000" pitchFamily="2" charset="2"/>
              <a:buChar char="Ø"/>
            </a:pPr>
            <a:r>
              <a:rPr lang="fr-FR" sz="2400" dirty="0"/>
              <a:t>Comment ?</a:t>
            </a:r>
          </a:p>
          <a:p>
            <a:pPr marL="571500" indent="-571500">
              <a:buFont typeface="Wingdings" panose="05000000000000000000" pitchFamily="2" charset="2"/>
              <a:buChar char="Ø"/>
            </a:pPr>
            <a:r>
              <a:rPr lang="fr-FR" sz="2400" dirty="0"/>
              <a:t>Pourquoi ?</a:t>
            </a:r>
            <a:endParaRPr lang="fr-FR" sz="2600" dirty="0"/>
          </a:p>
        </p:txBody>
      </p:sp>
      <p:sp>
        <p:nvSpPr>
          <p:cNvPr id="5" name="Espace réservé de la date 4">
            <a:extLst>
              <a:ext uri="{FF2B5EF4-FFF2-40B4-BE49-F238E27FC236}">
                <a16:creationId xmlns:a16="http://schemas.microsoft.com/office/drawing/2014/main" id="{6740E093-D9B9-4A5E-AE17-10B8762D4E1A}"/>
              </a:ext>
            </a:extLst>
          </p:cNvPr>
          <p:cNvSpPr>
            <a:spLocks noGrp="1"/>
          </p:cNvSpPr>
          <p:nvPr>
            <p:ph type="dt" sz="half" idx="10"/>
          </p:nvPr>
        </p:nvSpPr>
        <p:spPr/>
        <p:txBody>
          <a:bodyPr/>
          <a:lstStyle/>
          <a:p>
            <a:fld id="{2ED14668-0CCB-400E-B64D-E8A086F4757B}" type="datetime1">
              <a:rPr lang="fr-FR" smtClean="0"/>
              <a:t>04/01/2022</a:t>
            </a:fld>
            <a:endParaRPr lang="fr-FR" dirty="0"/>
          </a:p>
        </p:txBody>
      </p:sp>
      <p:sp>
        <p:nvSpPr>
          <p:cNvPr id="6" name="Espace réservé du numéro de diapositive 5">
            <a:extLst>
              <a:ext uri="{FF2B5EF4-FFF2-40B4-BE49-F238E27FC236}">
                <a16:creationId xmlns:a16="http://schemas.microsoft.com/office/drawing/2014/main" id="{D052FAFD-01C6-48BA-9576-B81709678A5B}"/>
              </a:ext>
            </a:extLst>
          </p:cNvPr>
          <p:cNvSpPr>
            <a:spLocks noGrp="1"/>
          </p:cNvSpPr>
          <p:nvPr>
            <p:ph type="sldNum" sz="quarter" idx="12"/>
          </p:nvPr>
        </p:nvSpPr>
        <p:spPr/>
        <p:txBody>
          <a:bodyPr/>
          <a:lstStyle/>
          <a:p>
            <a:fld id="{9C946053-6AD2-4D6F-B1B2-56B9586BEF99}" type="slidenum">
              <a:rPr lang="fr-FR" smtClean="0"/>
              <a:t>68</a:t>
            </a:fld>
            <a:endParaRPr lang="fr-FR" dirty="0"/>
          </a:p>
        </p:txBody>
      </p:sp>
      <p:sp>
        <p:nvSpPr>
          <p:cNvPr id="8" name="Espace réservé du pied de page 7">
            <a:extLst>
              <a:ext uri="{FF2B5EF4-FFF2-40B4-BE49-F238E27FC236}">
                <a16:creationId xmlns:a16="http://schemas.microsoft.com/office/drawing/2014/main" id="{5BF64183-88FC-4823-8A16-BF4D7769519E}"/>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90590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circle(in)">
                                      <p:cBhvr>
                                        <p:cTn id="31" dur="20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circle(in)">
                                      <p:cBhvr>
                                        <p:cTn id="36" dur="2000"/>
                                        <p:tgtEl>
                                          <p:spTgt spid="3">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circle(in)">
                                      <p:cBhvr>
                                        <p:cTn id="41"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F246BD-6961-4FA1-A072-FF47D5AB7650}"/>
              </a:ext>
            </a:extLst>
          </p:cNvPr>
          <p:cNvSpPr>
            <a:spLocks noGrp="1"/>
          </p:cNvSpPr>
          <p:nvPr>
            <p:ph type="title"/>
          </p:nvPr>
        </p:nvSpPr>
        <p:spPr/>
        <p:txBody>
          <a:bodyPr/>
          <a:lstStyle/>
          <a:p>
            <a:pPr algn="ctr"/>
            <a:r>
              <a:rPr lang="fr-FR" sz="4000" b="1" dirty="0"/>
              <a:t>L’Assistant De Vie aux Familles</a:t>
            </a:r>
          </a:p>
        </p:txBody>
      </p:sp>
      <p:sp>
        <p:nvSpPr>
          <p:cNvPr id="3" name="Espace réservé du contenu 2">
            <a:extLst>
              <a:ext uri="{FF2B5EF4-FFF2-40B4-BE49-F238E27FC236}">
                <a16:creationId xmlns:a16="http://schemas.microsoft.com/office/drawing/2014/main" id="{9314B3C4-6221-49FC-928B-4E4423B9EF8C}"/>
              </a:ext>
            </a:extLst>
          </p:cNvPr>
          <p:cNvSpPr>
            <a:spLocks noGrp="1"/>
          </p:cNvSpPr>
          <p:nvPr>
            <p:ph idx="1"/>
          </p:nvPr>
        </p:nvSpPr>
        <p:spPr>
          <a:xfrm>
            <a:off x="4768849" y="987425"/>
            <a:ext cx="7423151" cy="5265593"/>
          </a:xfrm>
        </p:spPr>
        <p:txBody>
          <a:bodyPr>
            <a:normAutofit/>
          </a:bodyPr>
          <a:lstStyle/>
          <a:p>
            <a:r>
              <a:rPr lang="fr-FR" sz="3600" dirty="0"/>
              <a:t>Quand ?</a:t>
            </a:r>
          </a:p>
          <a:p>
            <a:pPr marL="0" indent="0">
              <a:buNone/>
            </a:pPr>
            <a:endParaRPr lang="fr-FR" sz="900" dirty="0"/>
          </a:p>
          <a:p>
            <a:r>
              <a:rPr lang="fr-FR" sz="2800" b="1" u="sng" dirty="0">
                <a:effectLst>
                  <a:outerShdw blurRad="38100" dist="38100" dir="2700000" algn="tl">
                    <a:srgbClr val="000000">
                      <a:alpha val="43137"/>
                    </a:srgbClr>
                  </a:outerShdw>
                </a:effectLst>
              </a:rPr>
              <a:t>Pour la prise de congé :</a:t>
            </a:r>
          </a:p>
          <a:p>
            <a:pPr marL="0" indent="0">
              <a:buNone/>
            </a:pPr>
            <a:endParaRPr lang="fr-FR" sz="1000" b="1" u="sng" dirty="0">
              <a:effectLst>
                <a:outerShdw blurRad="38100" dist="38100" dir="2700000" algn="tl">
                  <a:srgbClr val="000000">
                    <a:alpha val="43137"/>
                  </a:srgbClr>
                </a:outerShdw>
              </a:effectLst>
            </a:endParaRPr>
          </a:p>
          <a:p>
            <a:pPr marL="0" indent="0">
              <a:buNone/>
            </a:pPr>
            <a:r>
              <a:rPr lang="fr-FR" sz="2600" b="1" dirty="0"/>
              <a:t>Les points clés de cette prise de congé sont les suivants.</a:t>
            </a:r>
          </a:p>
          <a:p>
            <a:pPr marL="0" indent="0">
              <a:buNone/>
            </a:pPr>
            <a:endParaRPr lang="fr-FR" sz="1000" b="1" dirty="0"/>
          </a:p>
          <a:p>
            <a:pPr>
              <a:buFont typeface="Wingdings" panose="05000000000000000000" pitchFamily="2" charset="2"/>
              <a:buChar char="Ø"/>
            </a:pPr>
            <a:r>
              <a:rPr lang="fr-FR" sz="2400" dirty="0"/>
              <a:t>Prévenir la personne de la fin de l’intervention ;</a:t>
            </a:r>
          </a:p>
          <a:p>
            <a:pPr>
              <a:buFont typeface="Wingdings" panose="05000000000000000000" pitchFamily="2" charset="2"/>
              <a:buChar char="Ø"/>
            </a:pPr>
            <a:r>
              <a:rPr lang="fr-FR" sz="2400" dirty="0"/>
              <a:t>Évaluer les activités effectuées en demandant l’avis de la personne ;</a:t>
            </a:r>
          </a:p>
          <a:p>
            <a:pPr>
              <a:buFont typeface="Wingdings" panose="05000000000000000000" pitchFamily="2" charset="2"/>
              <a:buChar char="Ø"/>
            </a:pPr>
            <a:r>
              <a:rPr lang="fr-FR" sz="2400" dirty="0"/>
              <a:t>Programmer la prochaine intervention</a:t>
            </a:r>
          </a:p>
        </p:txBody>
      </p:sp>
      <p:sp>
        <p:nvSpPr>
          <p:cNvPr id="4" name="Espace réservé du texte 3">
            <a:extLst>
              <a:ext uri="{FF2B5EF4-FFF2-40B4-BE49-F238E27FC236}">
                <a16:creationId xmlns:a16="http://schemas.microsoft.com/office/drawing/2014/main" id="{45306491-2527-49B3-873A-5CB3B199A1EC}"/>
              </a:ext>
            </a:extLst>
          </p:cNvPr>
          <p:cNvSpPr>
            <a:spLocks noGrp="1"/>
          </p:cNvSpPr>
          <p:nvPr>
            <p:ph type="body" sz="half" idx="2"/>
          </p:nvPr>
        </p:nvSpPr>
        <p:spPr>
          <a:xfrm>
            <a:off x="836612" y="2189018"/>
            <a:ext cx="3932237" cy="4064000"/>
          </a:xfrm>
        </p:spPr>
        <p:txBody>
          <a:bodyPr>
            <a:normAutofit/>
          </a:bodyPr>
          <a:lstStyle/>
          <a:p>
            <a:r>
              <a:rPr lang="fr-FR" sz="2400" b="1" dirty="0"/>
              <a:t>Nous lui suggérons d’utiliser la méthode : QQQOCP</a:t>
            </a:r>
          </a:p>
          <a:p>
            <a:endParaRPr lang="fr-FR" dirty="0"/>
          </a:p>
          <a:p>
            <a:pPr marL="571500" indent="-571500">
              <a:buFont typeface="Wingdings" panose="05000000000000000000" pitchFamily="2" charset="2"/>
              <a:buChar char="Ø"/>
            </a:pPr>
            <a:r>
              <a:rPr lang="fr-FR" sz="2400" dirty="0"/>
              <a:t>Quoi ?</a:t>
            </a:r>
          </a:p>
          <a:p>
            <a:pPr marL="571500" indent="-571500">
              <a:buFont typeface="Wingdings" panose="05000000000000000000" pitchFamily="2" charset="2"/>
              <a:buChar char="Ø"/>
            </a:pPr>
            <a:r>
              <a:rPr lang="fr-FR" sz="2400" dirty="0"/>
              <a:t>Qui  ?</a:t>
            </a:r>
          </a:p>
          <a:p>
            <a:pPr marL="571500" indent="-571500">
              <a:buFont typeface="Wingdings" panose="05000000000000000000" pitchFamily="2" charset="2"/>
              <a:buChar char="Ø"/>
            </a:pPr>
            <a:r>
              <a:rPr lang="fr-FR" sz="2400" b="1" dirty="0"/>
              <a:t>Quand ?</a:t>
            </a:r>
          </a:p>
          <a:p>
            <a:pPr marL="571500" indent="-571500">
              <a:buFont typeface="Wingdings" panose="05000000000000000000" pitchFamily="2" charset="2"/>
              <a:buChar char="Ø"/>
            </a:pPr>
            <a:r>
              <a:rPr lang="fr-FR" sz="2400" dirty="0"/>
              <a:t>Ou ?</a:t>
            </a:r>
          </a:p>
          <a:p>
            <a:pPr marL="571500" indent="-571500">
              <a:buFont typeface="Wingdings" panose="05000000000000000000" pitchFamily="2" charset="2"/>
              <a:buChar char="Ø"/>
            </a:pPr>
            <a:r>
              <a:rPr lang="fr-FR" sz="2400" dirty="0"/>
              <a:t>Comment ?</a:t>
            </a:r>
          </a:p>
          <a:p>
            <a:pPr marL="571500" indent="-571500">
              <a:buFont typeface="Wingdings" panose="05000000000000000000" pitchFamily="2" charset="2"/>
              <a:buChar char="Ø"/>
            </a:pPr>
            <a:r>
              <a:rPr lang="fr-FR" sz="2400" dirty="0"/>
              <a:t>Pourquoi ?</a:t>
            </a:r>
            <a:endParaRPr lang="fr-FR" sz="2600" dirty="0"/>
          </a:p>
        </p:txBody>
      </p:sp>
      <p:sp>
        <p:nvSpPr>
          <p:cNvPr id="5" name="Espace réservé de la date 4">
            <a:extLst>
              <a:ext uri="{FF2B5EF4-FFF2-40B4-BE49-F238E27FC236}">
                <a16:creationId xmlns:a16="http://schemas.microsoft.com/office/drawing/2014/main" id="{6740E093-D9B9-4A5E-AE17-10B8762D4E1A}"/>
              </a:ext>
            </a:extLst>
          </p:cNvPr>
          <p:cNvSpPr>
            <a:spLocks noGrp="1"/>
          </p:cNvSpPr>
          <p:nvPr>
            <p:ph type="dt" sz="half" idx="10"/>
          </p:nvPr>
        </p:nvSpPr>
        <p:spPr/>
        <p:txBody>
          <a:bodyPr/>
          <a:lstStyle/>
          <a:p>
            <a:fld id="{C7D671E2-04DC-4DC6-AB02-AA99CF7203DA}" type="datetime1">
              <a:rPr lang="fr-FR" smtClean="0"/>
              <a:t>04/01/2022</a:t>
            </a:fld>
            <a:endParaRPr lang="fr-FR" dirty="0"/>
          </a:p>
        </p:txBody>
      </p:sp>
      <p:sp>
        <p:nvSpPr>
          <p:cNvPr id="6" name="Espace réservé du numéro de diapositive 5">
            <a:extLst>
              <a:ext uri="{FF2B5EF4-FFF2-40B4-BE49-F238E27FC236}">
                <a16:creationId xmlns:a16="http://schemas.microsoft.com/office/drawing/2014/main" id="{D052FAFD-01C6-48BA-9576-B81709678A5B}"/>
              </a:ext>
            </a:extLst>
          </p:cNvPr>
          <p:cNvSpPr>
            <a:spLocks noGrp="1"/>
          </p:cNvSpPr>
          <p:nvPr>
            <p:ph type="sldNum" sz="quarter" idx="12"/>
          </p:nvPr>
        </p:nvSpPr>
        <p:spPr/>
        <p:txBody>
          <a:bodyPr/>
          <a:lstStyle/>
          <a:p>
            <a:fld id="{9C946053-6AD2-4D6F-B1B2-56B9586BEF99}" type="slidenum">
              <a:rPr lang="fr-FR" smtClean="0"/>
              <a:t>69</a:t>
            </a:fld>
            <a:endParaRPr lang="fr-FR" dirty="0"/>
          </a:p>
        </p:txBody>
      </p:sp>
      <p:sp>
        <p:nvSpPr>
          <p:cNvPr id="7" name="Espace réservé du pied de page 6">
            <a:extLst>
              <a:ext uri="{FF2B5EF4-FFF2-40B4-BE49-F238E27FC236}">
                <a16:creationId xmlns:a16="http://schemas.microsoft.com/office/drawing/2014/main" id="{CB3C78E1-9339-421F-8BB0-1C6113E07E10}"/>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23681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circle(in)">
                                      <p:cBhvr>
                                        <p:cTn id="31" dur="20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circle(in)">
                                      <p:cBhvr>
                                        <p:cTn id="36" dur="2000"/>
                                        <p:tgtEl>
                                          <p:spTgt spid="3">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circle(in)">
                                      <p:cBhvr>
                                        <p:cTn id="41" dur="2000"/>
                                        <p:tgtEl>
                                          <p:spTgt spid="3">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circle(in)">
                                      <p:cBhvr>
                                        <p:cTn id="46" dur="2000"/>
                                        <p:tgtEl>
                                          <p:spTgt spid="3">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circle(in)">
                                      <p:cBhvr>
                                        <p:cTn id="51" dur="2000"/>
                                        <p:tgtEl>
                                          <p:spTgt spid="3">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circle(in)">
                                      <p:cBhvr>
                                        <p:cTn id="56"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ASSISTANT.E DE VIE AUX FAMILLES - NIV 5 – IFR">
            <a:extLst>
              <a:ext uri="{FF2B5EF4-FFF2-40B4-BE49-F238E27FC236}">
                <a16:creationId xmlns:a16="http://schemas.microsoft.com/office/drawing/2014/main" id="{8DBA6345-6AC7-42F7-834B-0C6EF4EDC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01543">
            <a:off x="9279007" y="917979"/>
            <a:ext cx="2512877"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358A648-415B-4901-ABFD-8A510342A0F4}"/>
              </a:ext>
            </a:extLst>
          </p:cNvPr>
          <p:cNvSpPr>
            <a:spLocks noGrp="1"/>
          </p:cNvSpPr>
          <p:nvPr>
            <p:ph type="title"/>
          </p:nvPr>
        </p:nvSpPr>
        <p:spPr>
          <a:xfrm>
            <a:off x="838200" y="225563"/>
            <a:ext cx="10515600" cy="1325563"/>
          </a:xfrm>
        </p:spPr>
        <p:txBody>
          <a:bodyPr/>
          <a:lstStyle/>
          <a:p>
            <a:pPr algn="ctr"/>
            <a:r>
              <a:rPr lang="fr-FR" b="1" dirty="0"/>
              <a:t>L’Assistant(e) De Vie aux Familles</a:t>
            </a:r>
          </a:p>
        </p:txBody>
      </p:sp>
      <p:sp>
        <p:nvSpPr>
          <p:cNvPr id="4" name="Espace réservé de la date 3">
            <a:extLst>
              <a:ext uri="{FF2B5EF4-FFF2-40B4-BE49-F238E27FC236}">
                <a16:creationId xmlns:a16="http://schemas.microsoft.com/office/drawing/2014/main" id="{5363FB18-DDBC-40AE-AC26-7531E7C3911E}"/>
              </a:ext>
            </a:extLst>
          </p:cNvPr>
          <p:cNvSpPr>
            <a:spLocks noGrp="1"/>
          </p:cNvSpPr>
          <p:nvPr>
            <p:ph type="dt" sz="half" idx="10"/>
          </p:nvPr>
        </p:nvSpPr>
        <p:spPr/>
        <p:txBody>
          <a:bodyPr/>
          <a:lstStyle/>
          <a:p>
            <a:fld id="{87C4D7BE-B46B-4B0E-B164-4DA3DEE2E1E9}"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F511E8C9-4D6F-4459-9EFD-E5D0C57656BA}"/>
              </a:ext>
            </a:extLst>
          </p:cNvPr>
          <p:cNvSpPr>
            <a:spLocks noGrp="1"/>
          </p:cNvSpPr>
          <p:nvPr>
            <p:ph type="sldNum" sz="quarter" idx="12"/>
          </p:nvPr>
        </p:nvSpPr>
        <p:spPr/>
        <p:txBody>
          <a:bodyPr/>
          <a:lstStyle/>
          <a:p>
            <a:fld id="{9C946053-6AD2-4D6F-B1B2-56B9586BEF99}" type="slidenum">
              <a:rPr lang="fr-FR" smtClean="0"/>
              <a:t>7</a:t>
            </a:fld>
            <a:endParaRPr lang="fr-FR" dirty="0"/>
          </a:p>
        </p:txBody>
      </p:sp>
      <p:sp>
        <p:nvSpPr>
          <p:cNvPr id="9" name="Espace réservé du pied de page 8">
            <a:extLst>
              <a:ext uri="{FF2B5EF4-FFF2-40B4-BE49-F238E27FC236}">
                <a16:creationId xmlns:a16="http://schemas.microsoft.com/office/drawing/2014/main" id="{C4E47E59-A4BE-4395-8EFE-3B8BC1B637F2}"/>
              </a:ext>
            </a:extLst>
          </p:cNvPr>
          <p:cNvSpPr>
            <a:spLocks noGrp="1"/>
          </p:cNvSpPr>
          <p:nvPr>
            <p:ph type="ftr" sz="quarter" idx="11"/>
          </p:nvPr>
        </p:nvSpPr>
        <p:spPr/>
        <p:txBody>
          <a:bodyPr/>
          <a:lstStyle/>
          <a:p>
            <a:r>
              <a:rPr lang="fr-FR" dirty="0"/>
              <a:t>La communication</a:t>
            </a:r>
          </a:p>
        </p:txBody>
      </p:sp>
      <p:sp>
        <p:nvSpPr>
          <p:cNvPr id="7" name="ZoneTexte 6">
            <a:extLst>
              <a:ext uri="{FF2B5EF4-FFF2-40B4-BE49-F238E27FC236}">
                <a16:creationId xmlns:a16="http://schemas.microsoft.com/office/drawing/2014/main" id="{0D3EAFC8-5FA2-4C90-A30A-CFA7EFC80531}"/>
              </a:ext>
            </a:extLst>
          </p:cNvPr>
          <p:cNvSpPr txBox="1"/>
          <p:nvPr/>
        </p:nvSpPr>
        <p:spPr>
          <a:xfrm>
            <a:off x="838200" y="2082329"/>
            <a:ext cx="5405284" cy="523220"/>
          </a:xfrm>
          <a:prstGeom prst="rect">
            <a:avLst/>
          </a:prstGeom>
          <a:noFill/>
        </p:spPr>
        <p:txBody>
          <a:bodyPr wrap="square" rtlCol="0">
            <a:spAutoFit/>
          </a:bodyPr>
          <a:lstStyle/>
          <a:p>
            <a:r>
              <a:rPr lang="fr-FR" sz="2800" b="1" dirty="0"/>
              <a:t>L’assistant(e) De Vie aux Familles :</a:t>
            </a:r>
          </a:p>
        </p:txBody>
      </p:sp>
      <p:graphicFrame>
        <p:nvGraphicFramePr>
          <p:cNvPr id="8" name="Tableau 9">
            <a:extLst>
              <a:ext uri="{FF2B5EF4-FFF2-40B4-BE49-F238E27FC236}">
                <a16:creationId xmlns:a16="http://schemas.microsoft.com/office/drawing/2014/main" id="{5FAE4375-7020-4F04-99BE-F3435C0C2FDD}"/>
              </a:ext>
            </a:extLst>
          </p:cNvPr>
          <p:cNvGraphicFramePr>
            <a:graphicFrameLocks noGrp="1"/>
          </p:cNvGraphicFramePr>
          <p:nvPr>
            <p:extLst>
              <p:ext uri="{D42A27DB-BD31-4B8C-83A1-F6EECF244321}">
                <p14:modId xmlns:p14="http://schemas.microsoft.com/office/powerpoint/2010/main" val="2637660736"/>
              </p:ext>
            </p:extLst>
          </p:nvPr>
        </p:nvGraphicFramePr>
        <p:xfrm>
          <a:off x="838200" y="2796396"/>
          <a:ext cx="10515600" cy="3309435"/>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4004454313"/>
                    </a:ext>
                  </a:extLst>
                </a:gridCol>
              </a:tblGrid>
              <a:tr h="661887">
                <a:tc>
                  <a:txBody>
                    <a:bodyPr/>
                    <a:lstStyle/>
                    <a:p>
                      <a:r>
                        <a:rPr lang="fr-FR" sz="2400" dirty="0"/>
                        <a:t>Inscrit son action dans une démarche contractuelle ;</a:t>
                      </a:r>
                    </a:p>
                  </a:txBody>
                  <a:tcPr anchor="ctr"/>
                </a:tc>
                <a:extLst>
                  <a:ext uri="{0D108BD9-81ED-4DB2-BD59-A6C34878D82A}">
                    <a16:rowId xmlns:a16="http://schemas.microsoft.com/office/drawing/2014/main" val="2832451433"/>
                  </a:ext>
                </a:extLst>
              </a:tr>
              <a:tr h="661887">
                <a:tc>
                  <a:txBody>
                    <a:bodyPr/>
                    <a:lstStyle/>
                    <a:p>
                      <a:r>
                        <a:rPr lang="fr-FR" sz="2400" dirty="0"/>
                        <a:t>Identifie les ressources de la personne aidée, les contraintes de l’environnement</a:t>
                      </a:r>
                    </a:p>
                  </a:txBody>
                  <a:tcPr anchor="ctr"/>
                </a:tc>
                <a:extLst>
                  <a:ext uri="{0D108BD9-81ED-4DB2-BD59-A6C34878D82A}">
                    <a16:rowId xmlns:a16="http://schemas.microsoft.com/office/drawing/2014/main" val="4264948149"/>
                  </a:ext>
                </a:extLst>
              </a:tr>
              <a:tr h="661887">
                <a:tc>
                  <a:txBody>
                    <a:bodyPr/>
                    <a:lstStyle/>
                    <a:p>
                      <a:r>
                        <a:rPr lang="fr-FR" sz="2400" dirty="0"/>
                        <a:t>Identifie les tâches prioritaires à effectuer</a:t>
                      </a:r>
                    </a:p>
                  </a:txBody>
                  <a:tcPr anchor="ctr"/>
                </a:tc>
                <a:extLst>
                  <a:ext uri="{0D108BD9-81ED-4DB2-BD59-A6C34878D82A}">
                    <a16:rowId xmlns:a16="http://schemas.microsoft.com/office/drawing/2014/main" val="1027027400"/>
                  </a:ext>
                </a:extLst>
              </a:tr>
              <a:tr h="661887">
                <a:tc>
                  <a:txBody>
                    <a:bodyPr/>
                    <a:lstStyle/>
                    <a:p>
                      <a:r>
                        <a:rPr lang="fr-FR" sz="2400" dirty="0"/>
                        <a:t>Repère les limites de compétences de la personne aidée</a:t>
                      </a:r>
                    </a:p>
                  </a:txBody>
                  <a:tcPr anchor="ctr"/>
                </a:tc>
                <a:extLst>
                  <a:ext uri="{0D108BD9-81ED-4DB2-BD59-A6C34878D82A}">
                    <a16:rowId xmlns:a16="http://schemas.microsoft.com/office/drawing/2014/main" val="4278338320"/>
                  </a:ext>
                </a:extLst>
              </a:tr>
              <a:tr h="661887">
                <a:tc>
                  <a:txBody>
                    <a:bodyPr/>
                    <a:lstStyle/>
                    <a:p>
                      <a:r>
                        <a:rPr lang="fr-FR" sz="2400" dirty="0"/>
                        <a:t>Confronte ses observations à la demande de la personne aidée</a:t>
                      </a:r>
                    </a:p>
                  </a:txBody>
                  <a:tcPr anchor="ctr"/>
                </a:tc>
                <a:extLst>
                  <a:ext uri="{0D108BD9-81ED-4DB2-BD59-A6C34878D82A}">
                    <a16:rowId xmlns:a16="http://schemas.microsoft.com/office/drawing/2014/main" val="356938540"/>
                  </a:ext>
                </a:extLst>
              </a:tr>
            </a:tbl>
          </a:graphicData>
        </a:graphic>
      </p:graphicFrame>
    </p:spTree>
    <p:extLst>
      <p:ext uri="{BB962C8B-B14F-4D97-AF65-F5344CB8AC3E}">
        <p14:creationId xmlns:p14="http://schemas.microsoft.com/office/powerpoint/2010/main" val="15893065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F246BD-6961-4FA1-A072-FF47D5AB7650}"/>
              </a:ext>
            </a:extLst>
          </p:cNvPr>
          <p:cNvSpPr>
            <a:spLocks noGrp="1"/>
          </p:cNvSpPr>
          <p:nvPr>
            <p:ph type="title"/>
          </p:nvPr>
        </p:nvSpPr>
        <p:spPr/>
        <p:txBody>
          <a:bodyPr/>
          <a:lstStyle/>
          <a:p>
            <a:pPr algn="ctr"/>
            <a:r>
              <a:rPr lang="fr-FR" sz="4000" b="1" dirty="0"/>
              <a:t>L’Assistant De Vie aux Familles</a:t>
            </a:r>
          </a:p>
        </p:txBody>
      </p:sp>
      <p:sp>
        <p:nvSpPr>
          <p:cNvPr id="3" name="Espace réservé du contenu 2">
            <a:extLst>
              <a:ext uri="{FF2B5EF4-FFF2-40B4-BE49-F238E27FC236}">
                <a16:creationId xmlns:a16="http://schemas.microsoft.com/office/drawing/2014/main" id="{9314B3C4-6221-49FC-928B-4E4423B9EF8C}"/>
              </a:ext>
            </a:extLst>
          </p:cNvPr>
          <p:cNvSpPr>
            <a:spLocks noGrp="1"/>
          </p:cNvSpPr>
          <p:nvPr>
            <p:ph idx="1"/>
          </p:nvPr>
        </p:nvSpPr>
        <p:spPr>
          <a:xfrm>
            <a:off x="4768849" y="987425"/>
            <a:ext cx="7423151" cy="5265593"/>
          </a:xfrm>
        </p:spPr>
        <p:txBody>
          <a:bodyPr>
            <a:normAutofit lnSpcReduction="10000"/>
          </a:bodyPr>
          <a:lstStyle/>
          <a:p>
            <a:r>
              <a:rPr lang="fr-FR" sz="3600" dirty="0"/>
              <a:t>Quand ?</a:t>
            </a:r>
          </a:p>
          <a:p>
            <a:pPr marL="0" indent="0">
              <a:buNone/>
            </a:pPr>
            <a:endParaRPr lang="fr-FR" sz="900" dirty="0"/>
          </a:p>
          <a:p>
            <a:r>
              <a:rPr lang="fr-FR" sz="2800" b="1" u="sng" dirty="0">
                <a:effectLst>
                  <a:outerShdw blurRad="38100" dist="38100" dir="2700000" algn="tl">
                    <a:srgbClr val="000000">
                      <a:alpha val="43137"/>
                    </a:srgbClr>
                  </a:outerShdw>
                </a:effectLst>
              </a:rPr>
              <a:t>Pour la prise de congé :</a:t>
            </a:r>
          </a:p>
          <a:p>
            <a:pPr marL="0" indent="0">
              <a:buNone/>
            </a:pPr>
            <a:endParaRPr lang="fr-FR" sz="1000" b="1" u="sng" dirty="0">
              <a:effectLst>
                <a:outerShdw blurRad="38100" dist="38100" dir="2700000" algn="tl">
                  <a:srgbClr val="000000">
                    <a:alpha val="43137"/>
                  </a:srgbClr>
                </a:outerShdw>
              </a:effectLst>
            </a:endParaRPr>
          </a:p>
          <a:p>
            <a:pPr marL="0" indent="0">
              <a:buNone/>
            </a:pPr>
            <a:r>
              <a:rPr lang="fr-FR" sz="2600" b="1" dirty="0"/>
              <a:t>Les points clés de cette prise de congé sont les suivants.</a:t>
            </a:r>
          </a:p>
          <a:p>
            <a:pPr marL="0" indent="0">
              <a:buNone/>
            </a:pPr>
            <a:endParaRPr lang="fr-FR" sz="1000" b="1" dirty="0"/>
          </a:p>
          <a:p>
            <a:pPr>
              <a:buFont typeface="Wingdings" panose="05000000000000000000" pitchFamily="2" charset="2"/>
              <a:buChar char="Ø"/>
            </a:pPr>
            <a:r>
              <a:rPr lang="fr-FR" sz="2400" dirty="0"/>
              <a:t>Mettre à disposition de la personne tout ce dont elle peut avoir besoin une fois l’assistant parti: </a:t>
            </a:r>
            <a:br>
              <a:rPr lang="fr-FR" sz="2400" dirty="0"/>
            </a:br>
            <a:r>
              <a:rPr lang="fr-FR" sz="2400" dirty="0"/>
              <a:t>« téléphone, télécommande de la télé, journal, eau, gouter… ;</a:t>
            </a:r>
          </a:p>
          <a:p>
            <a:pPr>
              <a:buFont typeface="Wingdings" panose="05000000000000000000" pitchFamily="2" charset="2"/>
              <a:buChar char="Ø"/>
            </a:pPr>
            <a:endParaRPr lang="fr-FR" sz="1000" dirty="0"/>
          </a:p>
          <a:p>
            <a:pPr>
              <a:buFont typeface="Wingdings" panose="05000000000000000000" pitchFamily="2" charset="2"/>
              <a:buChar char="Ø"/>
            </a:pPr>
            <a:r>
              <a:rPr lang="fr-FR" sz="2400" dirty="0"/>
              <a:t>Transmettre les informations par oral à la personne, par écrit pour les collègues ; qui sont le plus souvent retranscrites dans le cahier, carnet, classeur de liaison</a:t>
            </a:r>
          </a:p>
        </p:txBody>
      </p:sp>
      <p:sp>
        <p:nvSpPr>
          <p:cNvPr id="4" name="Espace réservé du texte 3">
            <a:extLst>
              <a:ext uri="{FF2B5EF4-FFF2-40B4-BE49-F238E27FC236}">
                <a16:creationId xmlns:a16="http://schemas.microsoft.com/office/drawing/2014/main" id="{45306491-2527-49B3-873A-5CB3B199A1EC}"/>
              </a:ext>
            </a:extLst>
          </p:cNvPr>
          <p:cNvSpPr>
            <a:spLocks noGrp="1"/>
          </p:cNvSpPr>
          <p:nvPr>
            <p:ph type="body" sz="half" idx="2"/>
          </p:nvPr>
        </p:nvSpPr>
        <p:spPr>
          <a:xfrm>
            <a:off x="836612" y="2189018"/>
            <a:ext cx="3932237" cy="4064000"/>
          </a:xfrm>
        </p:spPr>
        <p:txBody>
          <a:bodyPr>
            <a:normAutofit/>
          </a:bodyPr>
          <a:lstStyle/>
          <a:p>
            <a:r>
              <a:rPr lang="fr-FR" sz="2400" b="1" dirty="0"/>
              <a:t>Nous lui suggérons d’utiliser la méthode : QQQOCP</a:t>
            </a:r>
          </a:p>
          <a:p>
            <a:endParaRPr lang="fr-FR" dirty="0"/>
          </a:p>
          <a:p>
            <a:pPr marL="571500" indent="-571500">
              <a:buFont typeface="Wingdings" panose="05000000000000000000" pitchFamily="2" charset="2"/>
              <a:buChar char="Ø"/>
            </a:pPr>
            <a:r>
              <a:rPr lang="fr-FR" sz="2400" dirty="0"/>
              <a:t>Quoi ?</a:t>
            </a:r>
          </a:p>
          <a:p>
            <a:pPr marL="571500" indent="-571500">
              <a:buFont typeface="Wingdings" panose="05000000000000000000" pitchFamily="2" charset="2"/>
              <a:buChar char="Ø"/>
            </a:pPr>
            <a:r>
              <a:rPr lang="fr-FR" sz="2400" dirty="0"/>
              <a:t>Qui  ?</a:t>
            </a:r>
          </a:p>
          <a:p>
            <a:pPr marL="571500" indent="-571500">
              <a:buFont typeface="Wingdings" panose="05000000000000000000" pitchFamily="2" charset="2"/>
              <a:buChar char="Ø"/>
            </a:pPr>
            <a:r>
              <a:rPr lang="fr-FR" sz="2400" b="1" dirty="0"/>
              <a:t>Quand ?</a:t>
            </a:r>
          </a:p>
          <a:p>
            <a:pPr marL="571500" indent="-571500">
              <a:buFont typeface="Wingdings" panose="05000000000000000000" pitchFamily="2" charset="2"/>
              <a:buChar char="Ø"/>
            </a:pPr>
            <a:r>
              <a:rPr lang="fr-FR" sz="2400" dirty="0"/>
              <a:t>Ou ?</a:t>
            </a:r>
          </a:p>
          <a:p>
            <a:pPr marL="571500" indent="-571500">
              <a:buFont typeface="Wingdings" panose="05000000000000000000" pitchFamily="2" charset="2"/>
              <a:buChar char="Ø"/>
            </a:pPr>
            <a:r>
              <a:rPr lang="fr-FR" sz="2400" dirty="0"/>
              <a:t>Comment ?</a:t>
            </a:r>
          </a:p>
          <a:p>
            <a:pPr marL="571500" indent="-571500">
              <a:buFont typeface="Wingdings" panose="05000000000000000000" pitchFamily="2" charset="2"/>
              <a:buChar char="Ø"/>
            </a:pPr>
            <a:r>
              <a:rPr lang="fr-FR" sz="2400" dirty="0"/>
              <a:t>Pourquoi ?</a:t>
            </a:r>
            <a:endParaRPr lang="fr-FR" sz="2600" dirty="0"/>
          </a:p>
        </p:txBody>
      </p:sp>
      <p:sp>
        <p:nvSpPr>
          <p:cNvPr id="5" name="Espace réservé de la date 4">
            <a:extLst>
              <a:ext uri="{FF2B5EF4-FFF2-40B4-BE49-F238E27FC236}">
                <a16:creationId xmlns:a16="http://schemas.microsoft.com/office/drawing/2014/main" id="{6740E093-D9B9-4A5E-AE17-10B8762D4E1A}"/>
              </a:ext>
            </a:extLst>
          </p:cNvPr>
          <p:cNvSpPr>
            <a:spLocks noGrp="1"/>
          </p:cNvSpPr>
          <p:nvPr>
            <p:ph type="dt" sz="half" idx="10"/>
          </p:nvPr>
        </p:nvSpPr>
        <p:spPr/>
        <p:txBody>
          <a:bodyPr/>
          <a:lstStyle/>
          <a:p>
            <a:fld id="{C3B11237-418C-46A9-ADDD-6E899095659F}" type="datetime1">
              <a:rPr lang="fr-FR" smtClean="0"/>
              <a:t>04/01/2022</a:t>
            </a:fld>
            <a:endParaRPr lang="fr-FR" dirty="0"/>
          </a:p>
        </p:txBody>
      </p:sp>
      <p:sp>
        <p:nvSpPr>
          <p:cNvPr id="6" name="Espace réservé du numéro de diapositive 5">
            <a:extLst>
              <a:ext uri="{FF2B5EF4-FFF2-40B4-BE49-F238E27FC236}">
                <a16:creationId xmlns:a16="http://schemas.microsoft.com/office/drawing/2014/main" id="{D052FAFD-01C6-48BA-9576-B81709678A5B}"/>
              </a:ext>
            </a:extLst>
          </p:cNvPr>
          <p:cNvSpPr>
            <a:spLocks noGrp="1"/>
          </p:cNvSpPr>
          <p:nvPr>
            <p:ph type="sldNum" sz="quarter" idx="12"/>
          </p:nvPr>
        </p:nvSpPr>
        <p:spPr/>
        <p:txBody>
          <a:bodyPr/>
          <a:lstStyle/>
          <a:p>
            <a:fld id="{9C946053-6AD2-4D6F-B1B2-56B9586BEF99}" type="slidenum">
              <a:rPr lang="fr-FR" smtClean="0"/>
              <a:t>70</a:t>
            </a:fld>
            <a:endParaRPr lang="fr-FR" dirty="0"/>
          </a:p>
        </p:txBody>
      </p:sp>
      <p:sp>
        <p:nvSpPr>
          <p:cNvPr id="7" name="Espace réservé du pied de page 6">
            <a:extLst>
              <a:ext uri="{FF2B5EF4-FFF2-40B4-BE49-F238E27FC236}">
                <a16:creationId xmlns:a16="http://schemas.microsoft.com/office/drawing/2014/main" id="{36CEDDBB-445D-435A-BF60-768DB7DEE81D}"/>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53020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circle(in)">
                                      <p:cBhvr>
                                        <p:cTn id="31" dur="20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circle(in)">
                                      <p:cBhvr>
                                        <p:cTn id="36" dur="2000"/>
                                        <p:tgtEl>
                                          <p:spTgt spid="3">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circle(in)">
                                      <p:cBhvr>
                                        <p:cTn id="41" dur="2000"/>
                                        <p:tgtEl>
                                          <p:spTgt spid="3">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circle(in)">
                                      <p:cBhvr>
                                        <p:cTn id="46" dur="2000"/>
                                        <p:tgtEl>
                                          <p:spTgt spid="3">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circle(in)">
                                      <p:cBhvr>
                                        <p:cTn id="51"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0" name="Picture 8" descr="Gif Au revoir (40) | GIFS Gratuits PJC">
            <a:extLst>
              <a:ext uri="{FF2B5EF4-FFF2-40B4-BE49-F238E27FC236}">
                <a16:creationId xmlns:a16="http://schemas.microsoft.com/office/drawing/2014/main" id="{1F2362E5-D060-4970-9125-D83D058690D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905375" y="2238375"/>
            <a:ext cx="2381250" cy="238125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A222B30-5038-46BE-88AE-FF7BD506741A}"/>
              </a:ext>
            </a:extLst>
          </p:cNvPr>
          <p:cNvSpPr>
            <a:spLocks noGrp="1"/>
          </p:cNvSpPr>
          <p:nvPr>
            <p:ph type="title"/>
          </p:nvPr>
        </p:nvSpPr>
        <p:spPr/>
        <p:txBody>
          <a:bodyPr>
            <a:normAutofit/>
          </a:bodyPr>
          <a:lstStyle/>
          <a:p>
            <a:pPr algn="ctr"/>
            <a:r>
              <a:rPr lang="fr-FR" b="1" dirty="0"/>
              <a:t>Assistant de Vie aux Familles</a:t>
            </a:r>
          </a:p>
        </p:txBody>
      </p:sp>
      <p:sp>
        <p:nvSpPr>
          <p:cNvPr id="3" name="Espace réservé du contenu 2">
            <a:extLst>
              <a:ext uri="{FF2B5EF4-FFF2-40B4-BE49-F238E27FC236}">
                <a16:creationId xmlns:a16="http://schemas.microsoft.com/office/drawing/2014/main" id="{2EFBBD5E-88CB-4F94-AFEE-12B59DD86583}"/>
              </a:ext>
            </a:extLst>
          </p:cNvPr>
          <p:cNvSpPr>
            <a:spLocks noGrp="1"/>
          </p:cNvSpPr>
          <p:nvPr>
            <p:ph idx="1"/>
          </p:nvPr>
        </p:nvSpPr>
        <p:spPr>
          <a:xfrm>
            <a:off x="838200" y="4493780"/>
            <a:ext cx="10515601" cy="1595870"/>
          </a:xfrm>
        </p:spPr>
        <p:txBody>
          <a:bodyPr>
            <a:normAutofit/>
          </a:bodyPr>
          <a:lstStyle/>
          <a:p>
            <a:pPr algn="just"/>
            <a:r>
              <a:rPr lang="fr-FR" sz="2400" dirty="0">
                <a:solidFill>
                  <a:srgbClr val="222222"/>
                </a:solidFill>
                <a:latin typeface="+mj-lt"/>
              </a:rPr>
              <a:t>Madame Rose, je vais bientôt partir, avez-vous besoin de quelque chose de particulier avant mon départ ? Pouvez-vous me dire si j’ai accompli tout ce que vous souhaitiez que je fasse ? Je reviens demain à la même heure. Je vous dis au revoir, passez une bonne journée. À demain…</a:t>
            </a:r>
          </a:p>
        </p:txBody>
      </p:sp>
      <p:sp>
        <p:nvSpPr>
          <p:cNvPr id="4" name="Espace réservé de la date 3">
            <a:extLst>
              <a:ext uri="{FF2B5EF4-FFF2-40B4-BE49-F238E27FC236}">
                <a16:creationId xmlns:a16="http://schemas.microsoft.com/office/drawing/2014/main" id="{A22733E9-AAA4-4DB4-9287-E12BE68EE4D6}"/>
              </a:ext>
            </a:extLst>
          </p:cNvPr>
          <p:cNvSpPr>
            <a:spLocks noGrp="1"/>
          </p:cNvSpPr>
          <p:nvPr>
            <p:ph type="dt" sz="half" idx="10"/>
          </p:nvPr>
        </p:nvSpPr>
        <p:spPr/>
        <p:txBody>
          <a:bodyPr/>
          <a:lstStyle/>
          <a:p>
            <a:fld id="{95382A00-1C0D-4337-AB79-C1E2BAEFD267}"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8A5C0C29-5EFD-4BCF-8FBF-92B4ABD1AA0B}"/>
              </a:ext>
            </a:extLst>
          </p:cNvPr>
          <p:cNvSpPr>
            <a:spLocks noGrp="1"/>
          </p:cNvSpPr>
          <p:nvPr>
            <p:ph type="sldNum" sz="quarter" idx="12"/>
          </p:nvPr>
        </p:nvSpPr>
        <p:spPr/>
        <p:txBody>
          <a:bodyPr/>
          <a:lstStyle/>
          <a:p>
            <a:fld id="{9C946053-6AD2-4D6F-B1B2-56B9586BEF99}" type="slidenum">
              <a:rPr lang="fr-FR" smtClean="0"/>
              <a:t>71</a:t>
            </a:fld>
            <a:endParaRPr lang="fr-FR" dirty="0"/>
          </a:p>
        </p:txBody>
      </p:sp>
      <p:sp>
        <p:nvSpPr>
          <p:cNvPr id="7" name="Rectangle : coins arrondis 6">
            <a:extLst>
              <a:ext uri="{FF2B5EF4-FFF2-40B4-BE49-F238E27FC236}">
                <a16:creationId xmlns:a16="http://schemas.microsoft.com/office/drawing/2014/main" id="{CF3CD516-ED37-44AE-A149-A06D6A3BA15F}"/>
              </a:ext>
            </a:extLst>
          </p:cNvPr>
          <p:cNvSpPr/>
          <p:nvPr/>
        </p:nvSpPr>
        <p:spPr>
          <a:xfrm>
            <a:off x="4424218" y="1825625"/>
            <a:ext cx="3334327" cy="468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Situation :</a:t>
            </a:r>
          </a:p>
        </p:txBody>
      </p:sp>
      <p:sp>
        <p:nvSpPr>
          <p:cNvPr id="8" name="Espace réservé du pied de page 7">
            <a:extLst>
              <a:ext uri="{FF2B5EF4-FFF2-40B4-BE49-F238E27FC236}">
                <a16:creationId xmlns:a16="http://schemas.microsoft.com/office/drawing/2014/main" id="{6C49FE9B-8C1B-4147-8A09-B9E7641E853A}"/>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29572161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lasseur à levier cartonné Bruneau A4 - Dos 5 cm, Classeurs à levier  plastifiés">
            <a:extLst>
              <a:ext uri="{FF2B5EF4-FFF2-40B4-BE49-F238E27FC236}">
                <a16:creationId xmlns:a16="http://schemas.microsoft.com/office/drawing/2014/main" id="{543C28AF-3223-467C-9A9C-1132BD20A5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691083">
            <a:off x="1484556" y="2248140"/>
            <a:ext cx="1830495" cy="183049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Le carnet - Livre photo personnalisé - Innocence Paris">
            <a:extLst>
              <a:ext uri="{FF2B5EF4-FFF2-40B4-BE49-F238E27FC236}">
                <a16:creationId xmlns:a16="http://schemas.microsoft.com/office/drawing/2014/main" id="{C4AD5C4E-C9F3-45C8-842F-1C65FFDCE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0181">
            <a:off x="5237671" y="2168458"/>
            <a:ext cx="1482424" cy="148242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A222B30-5038-46BE-88AE-FF7BD506741A}"/>
              </a:ext>
            </a:extLst>
          </p:cNvPr>
          <p:cNvSpPr>
            <a:spLocks noGrp="1"/>
          </p:cNvSpPr>
          <p:nvPr>
            <p:ph type="title"/>
          </p:nvPr>
        </p:nvSpPr>
        <p:spPr/>
        <p:txBody>
          <a:bodyPr>
            <a:normAutofit/>
          </a:bodyPr>
          <a:lstStyle/>
          <a:p>
            <a:pPr algn="ctr"/>
            <a:r>
              <a:rPr lang="fr-FR" b="1" dirty="0"/>
              <a:t>Assistant de Vie aux Familles</a:t>
            </a:r>
          </a:p>
        </p:txBody>
      </p:sp>
      <p:sp>
        <p:nvSpPr>
          <p:cNvPr id="3" name="Espace réservé du contenu 2">
            <a:extLst>
              <a:ext uri="{FF2B5EF4-FFF2-40B4-BE49-F238E27FC236}">
                <a16:creationId xmlns:a16="http://schemas.microsoft.com/office/drawing/2014/main" id="{2EFBBD5E-88CB-4F94-AFEE-12B59DD86583}"/>
              </a:ext>
            </a:extLst>
          </p:cNvPr>
          <p:cNvSpPr>
            <a:spLocks noGrp="1"/>
          </p:cNvSpPr>
          <p:nvPr>
            <p:ph idx="1"/>
          </p:nvPr>
        </p:nvSpPr>
        <p:spPr>
          <a:xfrm>
            <a:off x="838199" y="4128655"/>
            <a:ext cx="10515601" cy="2048308"/>
          </a:xfrm>
        </p:spPr>
        <p:txBody>
          <a:bodyPr>
            <a:normAutofit/>
          </a:bodyPr>
          <a:lstStyle/>
          <a:p>
            <a:pPr algn="just"/>
            <a:r>
              <a:rPr lang="fr-FR" sz="2400" dirty="0">
                <a:solidFill>
                  <a:srgbClr val="222222"/>
                </a:solidFill>
                <a:latin typeface="+mj-lt"/>
              </a:rPr>
              <a:t>Les transmissions écrites permettent (lorsque les professionnelles ne se rencontrent pas) de conserver une trace écrite des éléments importants et des difficultés et des problèmes survenus lors de l’intervention chez la personne.</a:t>
            </a:r>
          </a:p>
          <a:p>
            <a:pPr algn="just"/>
            <a:r>
              <a:rPr lang="fr-FR" sz="2400" dirty="0">
                <a:solidFill>
                  <a:srgbClr val="222222"/>
                </a:solidFill>
                <a:latin typeface="+mj-lt"/>
              </a:rPr>
              <a:t>Pour transmettre correctement ses informations écrites, l’ADVF doit les retranscrire dans le carnet, classeur, cahier etc… </a:t>
            </a:r>
          </a:p>
        </p:txBody>
      </p:sp>
      <p:sp>
        <p:nvSpPr>
          <p:cNvPr id="4" name="Espace réservé de la date 3">
            <a:extLst>
              <a:ext uri="{FF2B5EF4-FFF2-40B4-BE49-F238E27FC236}">
                <a16:creationId xmlns:a16="http://schemas.microsoft.com/office/drawing/2014/main" id="{A22733E9-AAA4-4DB4-9287-E12BE68EE4D6}"/>
              </a:ext>
            </a:extLst>
          </p:cNvPr>
          <p:cNvSpPr>
            <a:spLocks noGrp="1"/>
          </p:cNvSpPr>
          <p:nvPr>
            <p:ph type="dt" sz="half" idx="10"/>
          </p:nvPr>
        </p:nvSpPr>
        <p:spPr/>
        <p:txBody>
          <a:bodyPr/>
          <a:lstStyle/>
          <a:p>
            <a:fld id="{941FFCAF-6B1B-4E33-90D0-1A6C2774CDC1}"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8A5C0C29-5EFD-4BCF-8FBF-92B4ABD1AA0B}"/>
              </a:ext>
            </a:extLst>
          </p:cNvPr>
          <p:cNvSpPr>
            <a:spLocks noGrp="1"/>
          </p:cNvSpPr>
          <p:nvPr>
            <p:ph type="sldNum" sz="quarter" idx="12"/>
          </p:nvPr>
        </p:nvSpPr>
        <p:spPr/>
        <p:txBody>
          <a:bodyPr/>
          <a:lstStyle/>
          <a:p>
            <a:fld id="{9C946053-6AD2-4D6F-B1B2-56B9586BEF99}" type="slidenum">
              <a:rPr lang="fr-FR" smtClean="0"/>
              <a:t>72</a:t>
            </a:fld>
            <a:endParaRPr lang="fr-FR" dirty="0"/>
          </a:p>
        </p:txBody>
      </p:sp>
      <p:sp>
        <p:nvSpPr>
          <p:cNvPr id="7" name="Rectangle : coins arrondis 6">
            <a:extLst>
              <a:ext uri="{FF2B5EF4-FFF2-40B4-BE49-F238E27FC236}">
                <a16:creationId xmlns:a16="http://schemas.microsoft.com/office/drawing/2014/main" id="{CF3CD516-ED37-44AE-A149-A06D6A3BA15F}"/>
              </a:ext>
            </a:extLst>
          </p:cNvPr>
          <p:cNvSpPr/>
          <p:nvPr/>
        </p:nvSpPr>
        <p:spPr>
          <a:xfrm>
            <a:off x="4424218" y="1825625"/>
            <a:ext cx="3334327" cy="468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Transmissions </a:t>
            </a:r>
            <a:r>
              <a:rPr lang="fr-FR" sz="2400" b="1" cap="all" dirty="0"/>
              <a:t>é</a:t>
            </a:r>
            <a:r>
              <a:rPr lang="fr-FR" sz="2400" b="1" dirty="0"/>
              <a:t>crites :</a:t>
            </a:r>
          </a:p>
        </p:txBody>
      </p:sp>
      <p:pic>
        <p:nvPicPr>
          <p:cNvPr id="8198" name="Picture 6" descr="Cahier piqué polypro transparent Clairefontaine Koverbook 24 x 32 cm 96  pages Séyès - KoverBook - Cahiers Clairefontaine - Clairefontaine -  Fournitures scolaires, artistiques et bureau">
            <a:extLst>
              <a:ext uri="{FF2B5EF4-FFF2-40B4-BE49-F238E27FC236}">
                <a16:creationId xmlns:a16="http://schemas.microsoft.com/office/drawing/2014/main" id="{87B4772A-0B86-4E58-BD25-6085854F82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84954">
            <a:off x="8435342" y="1764512"/>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pied de page 5">
            <a:extLst>
              <a:ext uri="{FF2B5EF4-FFF2-40B4-BE49-F238E27FC236}">
                <a16:creationId xmlns:a16="http://schemas.microsoft.com/office/drawing/2014/main" id="{13BAB8AF-D073-48B3-A6D5-2AAA7D6BE11B}"/>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4391984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B35A2D2-28A5-4A51-935C-302D084ACA0A}"/>
              </a:ext>
            </a:extLst>
          </p:cNvPr>
          <p:cNvSpPr>
            <a:spLocks noGrp="1"/>
          </p:cNvSpPr>
          <p:nvPr>
            <p:ph type="dt" sz="half" idx="10"/>
          </p:nvPr>
        </p:nvSpPr>
        <p:spPr/>
        <p:txBody>
          <a:bodyPr/>
          <a:lstStyle/>
          <a:p>
            <a:fld id="{605DD40E-F100-4D1E-9559-52216B2128BA}" type="datetime1">
              <a:rPr lang="fr-FR" smtClean="0"/>
              <a:t>04/01/2022</a:t>
            </a:fld>
            <a:endParaRPr lang="fr-FR" dirty="0"/>
          </a:p>
        </p:txBody>
      </p:sp>
      <p:sp>
        <p:nvSpPr>
          <p:cNvPr id="3" name="Espace réservé du numéro de diapositive 2">
            <a:extLst>
              <a:ext uri="{FF2B5EF4-FFF2-40B4-BE49-F238E27FC236}">
                <a16:creationId xmlns:a16="http://schemas.microsoft.com/office/drawing/2014/main" id="{A1E45E95-FB35-442D-BC8F-EFD578439426}"/>
              </a:ext>
            </a:extLst>
          </p:cNvPr>
          <p:cNvSpPr>
            <a:spLocks noGrp="1"/>
          </p:cNvSpPr>
          <p:nvPr>
            <p:ph type="sldNum" sz="quarter" idx="12"/>
          </p:nvPr>
        </p:nvSpPr>
        <p:spPr/>
        <p:txBody>
          <a:bodyPr/>
          <a:lstStyle/>
          <a:p>
            <a:fld id="{9C946053-6AD2-4D6F-B1B2-56B9586BEF99}" type="slidenum">
              <a:rPr lang="fr-FR" smtClean="0"/>
              <a:t>73</a:t>
            </a:fld>
            <a:endParaRPr lang="fr-FR" dirty="0"/>
          </a:p>
        </p:txBody>
      </p:sp>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8" name="Espace réservé du contenu 2">
            <a:extLst>
              <a:ext uri="{FF2B5EF4-FFF2-40B4-BE49-F238E27FC236}">
                <a16:creationId xmlns:a16="http://schemas.microsoft.com/office/drawing/2014/main" id="{59B0FB77-80F3-4AEE-B4D4-0677709AB0D2}"/>
              </a:ext>
            </a:extLst>
          </p:cNvPr>
          <p:cNvSpPr txBox="1">
            <a:spLocks/>
          </p:cNvSpPr>
          <p:nvPr/>
        </p:nvSpPr>
        <p:spPr>
          <a:xfrm>
            <a:off x="216817" y="2073898"/>
            <a:ext cx="11755224" cy="428245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fr-FR" sz="2400" dirty="0">
                <a:solidFill>
                  <a:srgbClr val="222222"/>
                </a:solidFill>
                <a:latin typeface="+mj-lt"/>
              </a:rPr>
              <a:t>L’ADVF, doit transmettre la nature exacte de son intervention et signer,</a:t>
            </a:r>
          </a:p>
          <a:p>
            <a:pPr algn="just">
              <a:lnSpc>
                <a:spcPct val="120000"/>
              </a:lnSpc>
            </a:pPr>
            <a:r>
              <a:rPr lang="fr-FR" sz="2400" dirty="0">
                <a:solidFill>
                  <a:srgbClr val="222222"/>
                </a:solidFill>
                <a:latin typeface="+mj-lt"/>
              </a:rPr>
              <a:t>Il/Elle doit faire la synthèse des informations à transmettre (pas de récit détaillé)</a:t>
            </a:r>
          </a:p>
          <a:p>
            <a:pPr algn="just">
              <a:lnSpc>
                <a:spcPct val="120000"/>
              </a:lnSpc>
            </a:pPr>
            <a:r>
              <a:rPr lang="fr-FR" sz="2400" b="1" u="sng" dirty="0"/>
              <a:t>Doit noter l’évolution générale de la personne</a:t>
            </a:r>
            <a:r>
              <a:rPr lang="fr-FR" sz="2400" b="1" dirty="0"/>
              <a:t> </a:t>
            </a:r>
            <a:r>
              <a:rPr lang="fr-FR" sz="2400" dirty="0"/>
              <a:t>:</a:t>
            </a:r>
          </a:p>
          <a:p>
            <a:pPr marL="1074738" indent="-1074738" algn="just">
              <a:lnSpc>
                <a:spcPct val="120000"/>
              </a:lnSpc>
            </a:pPr>
            <a:r>
              <a:rPr lang="fr-FR" sz="2400" dirty="0">
                <a:solidFill>
                  <a:srgbClr val="222222"/>
                </a:solidFill>
                <a:latin typeface="+mj-lt"/>
              </a:rPr>
              <a:t>Liée à son comportement et à son autonomie (en termes positifs et/ou négatifs) :</a:t>
            </a:r>
          </a:p>
          <a:p>
            <a:pPr marL="1074738" indent="-1074738" algn="just">
              <a:lnSpc>
                <a:spcPct val="120000"/>
              </a:lnSpc>
            </a:pPr>
            <a:r>
              <a:rPr lang="fr-FR" sz="2400" dirty="0">
                <a:solidFill>
                  <a:srgbClr val="222222"/>
                </a:solidFill>
                <a:latin typeface="+mj-lt"/>
              </a:rPr>
              <a:t>Les anomalies en lien avec son état psychologique et physique ;</a:t>
            </a:r>
          </a:p>
          <a:p>
            <a:pPr marL="1074738" indent="-1074738" algn="just">
              <a:lnSpc>
                <a:spcPct val="120000"/>
              </a:lnSpc>
            </a:pPr>
            <a:r>
              <a:rPr lang="fr-FR" sz="2400" dirty="0">
                <a:solidFill>
                  <a:srgbClr val="222222"/>
                </a:solidFill>
                <a:latin typeface="+mj-lt"/>
              </a:rPr>
              <a:t>La participation ou non à une tâche.</a:t>
            </a:r>
          </a:p>
          <a:p>
            <a:pPr algn="just">
              <a:lnSpc>
                <a:spcPct val="120000"/>
              </a:lnSpc>
            </a:pPr>
            <a:r>
              <a:rPr lang="fr-FR" sz="2400" b="1" u="sng" dirty="0"/>
              <a:t>Les transmissions ne doivent pas être préjudiciables . </a:t>
            </a:r>
          </a:p>
          <a:p>
            <a:pPr>
              <a:lnSpc>
                <a:spcPct val="120000"/>
              </a:lnSpc>
            </a:pPr>
            <a:r>
              <a:rPr lang="fr-FR" sz="2400" i="1" u="sng" dirty="0">
                <a:solidFill>
                  <a:srgbClr val="222222"/>
                </a:solidFill>
                <a:latin typeface="+mj-lt"/>
              </a:rPr>
              <a:t>Sur la feuille de transmissions, il est déconseillé d’écrire des abréviations</a:t>
            </a:r>
            <a:r>
              <a:rPr lang="fr-FR" sz="2400" dirty="0">
                <a:solidFill>
                  <a:srgbClr val="222222"/>
                </a:solidFill>
                <a:latin typeface="+mj-lt"/>
              </a:rPr>
              <a:t>. Comme, (RAS)</a:t>
            </a:r>
          </a:p>
        </p:txBody>
      </p:sp>
      <p:sp>
        <p:nvSpPr>
          <p:cNvPr id="9" name="Rectangle : coins arrondis 8">
            <a:extLst>
              <a:ext uri="{FF2B5EF4-FFF2-40B4-BE49-F238E27FC236}">
                <a16:creationId xmlns:a16="http://schemas.microsoft.com/office/drawing/2014/main" id="{594F91C8-E1BC-4C11-938F-B9CB8EDA6D10}"/>
              </a:ext>
            </a:extLst>
          </p:cNvPr>
          <p:cNvSpPr/>
          <p:nvPr/>
        </p:nvSpPr>
        <p:spPr>
          <a:xfrm>
            <a:off x="4294909" y="1456315"/>
            <a:ext cx="3602182" cy="468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Nature des transmissions :</a:t>
            </a:r>
          </a:p>
        </p:txBody>
      </p:sp>
      <p:sp>
        <p:nvSpPr>
          <p:cNvPr id="10" name="Espace réservé du pied de page 9">
            <a:extLst>
              <a:ext uri="{FF2B5EF4-FFF2-40B4-BE49-F238E27FC236}">
                <a16:creationId xmlns:a16="http://schemas.microsoft.com/office/drawing/2014/main" id="{4FD9F93F-F0C7-4A26-9820-47EBC577D210}"/>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7372257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PORTANT - Validation licences 2018/2019 | Flochamont sur Sèvre Football">
            <a:extLst>
              <a:ext uri="{FF2B5EF4-FFF2-40B4-BE49-F238E27FC236}">
                <a16:creationId xmlns:a16="http://schemas.microsoft.com/office/drawing/2014/main" id="{F6EFECDD-EB45-4266-A16E-EE96B66A854C}"/>
              </a:ext>
            </a:extLst>
          </p:cNvPr>
          <p:cNvPicPr>
            <a:picLocks noGrp="1" noChangeAspect="1" noChangeArrowheads="1"/>
          </p:cNvPicPr>
          <p:nvPr>
            <p:ph sz="half" idx="2"/>
          </p:nvPr>
        </p:nvPicPr>
        <p:blipFill>
          <a:blip r:embed="rId2">
            <a:extLst>
              <a:ext uri="{BEBA8EAE-BF5A-486C-A8C5-ECC9F3942E4B}">
                <a14:imgProps xmlns:a14="http://schemas.microsoft.com/office/drawing/2010/main">
                  <a14:imgLayer r:embed="rId3">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56664" y="2235201"/>
            <a:ext cx="4941809" cy="2724727"/>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81399D24-B122-4B6F-94B8-D388BF17454A}"/>
              </a:ext>
            </a:extLst>
          </p:cNvPr>
          <p:cNvSpPr>
            <a:spLocks noGrp="1"/>
          </p:cNvSpPr>
          <p:nvPr>
            <p:ph type="title"/>
          </p:nvPr>
        </p:nvSpPr>
        <p:spPr/>
        <p:txBody>
          <a:bodyPr/>
          <a:lstStyle/>
          <a:p>
            <a:pPr algn="ctr"/>
            <a:r>
              <a:rPr lang="fr-FR" b="1" dirty="0"/>
              <a:t>Assistant de Vie aux Familles</a:t>
            </a:r>
            <a:endParaRPr lang="fr-FR" dirty="0"/>
          </a:p>
        </p:txBody>
      </p:sp>
      <p:sp>
        <p:nvSpPr>
          <p:cNvPr id="3" name="Espace réservé du contenu 2">
            <a:extLst>
              <a:ext uri="{FF2B5EF4-FFF2-40B4-BE49-F238E27FC236}">
                <a16:creationId xmlns:a16="http://schemas.microsoft.com/office/drawing/2014/main" id="{82496FDE-D7ED-4689-B5F7-102996B9804D}"/>
              </a:ext>
            </a:extLst>
          </p:cNvPr>
          <p:cNvSpPr>
            <a:spLocks noGrp="1"/>
          </p:cNvSpPr>
          <p:nvPr>
            <p:ph sz="half" idx="1"/>
          </p:nvPr>
        </p:nvSpPr>
        <p:spPr>
          <a:xfrm>
            <a:off x="497431" y="3429000"/>
            <a:ext cx="4260273" cy="1124528"/>
          </a:xfrm>
        </p:spPr>
        <p:txBody>
          <a:bodyPr/>
          <a:lstStyle/>
          <a:p>
            <a:pPr algn="ctr"/>
            <a:r>
              <a:rPr lang="fr-FR" b="1" dirty="0"/>
              <a:t>Le rôle de l’ADVF dans les transmissions</a:t>
            </a:r>
          </a:p>
        </p:txBody>
      </p:sp>
      <p:sp>
        <p:nvSpPr>
          <p:cNvPr id="5" name="Espace réservé de la date 4">
            <a:extLst>
              <a:ext uri="{FF2B5EF4-FFF2-40B4-BE49-F238E27FC236}">
                <a16:creationId xmlns:a16="http://schemas.microsoft.com/office/drawing/2014/main" id="{C7F30BBD-CFA1-4790-8583-C1826C638125}"/>
              </a:ext>
            </a:extLst>
          </p:cNvPr>
          <p:cNvSpPr>
            <a:spLocks noGrp="1"/>
          </p:cNvSpPr>
          <p:nvPr>
            <p:ph type="dt" sz="half" idx="10"/>
          </p:nvPr>
        </p:nvSpPr>
        <p:spPr/>
        <p:txBody>
          <a:bodyPr/>
          <a:lstStyle/>
          <a:p>
            <a:fld id="{BBFE89F4-6DC1-4001-AD06-79630A21164B}" type="datetime1">
              <a:rPr lang="fr-FR" smtClean="0"/>
              <a:t>04/01/2022</a:t>
            </a:fld>
            <a:endParaRPr lang="fr-FR" dirty="0"/>
          </a:p>
        </p:txBody>
      </p:sp>
      <p:sp>
        <p:nvSpPr>
          <p:cNvPr id="6" name="Espace réservé du numéro de diapositive 5">
            <a:extLst>
              <a:ext uri="{FF2B5EF4-FFF2-40B4-BE49-F238E27FC236}">
                <a16:creationId xmlns:a16="http://schemas.microsoft.com/office/drawing/2014/main" id="{8CD46B4D-48B8-4ED7-83E2-2819A62B6F6D}"/>
              </a:ext>
            </a:extLst>
          </p:cNvPr>
          <p:cNvSpPr>
            <a:spLocks noGrp="1"/>
          </p:cNvSpPr>
          <p:nvPr>
            <p:ph type="sldNum" sz="quarter" idx="12"/>
          </p:nvPr>
        </p:nvSpPr>
        <p:spPr/>
        <p:txBody>
          <a:bodyPr/>
          <a:lstStyle/>
          <a:p>
            <a:fld id="{9C946053-6AD2-4D6F-B1B2-56B9586BEF99}" type="slidenum">
              <a:rPr lang="fr-FR" smtClean="0"/>
              <a:t>74</a:t>
            </a:fld>
            <a:endParaRPr lang="fr-FR" dirty="0"/>
          </a:p>
        </p:txBody>
      </p:sp>
      <p:sp>
        <p:nvSpPr>
          <p:cNvPr id="7" name="ZoneTexte 6">
            <a:extLst>
              <a:ext uri="{FF2B5EF4-FFF2-40B4-BE49-F238E27FC236}">
                <a16:creationId xmlns:a16="http://schemas.microsoft.com/office/drawing/2014/main" id="{3F942313-5F6B-47ED-96C8-07784BE88252}"/>
              </a:ext>
            </a:extLst>
          </p:cNvPr>
          <p:cNvSpPr txBox="1"/>
          <p:nvPr/>
        </p:nvSpPr>
        <p:spPr>
          <a:xfrm>
            <a:off x="4839855" y="2094212"/>
            <a:ext cx="7352145" cy="3970318"/>
          </a:xfrm>
          <a:prstGeom prst="rect">
            <a:avLst/>
          </a:prstGeom>
          <a:noFill/>
        </p:spPr>
        <p:txBody>
          <a:bodyPr wrap="square" rtlCol="0">
            <a:spAutoFit/>
          </a:bodyPr>
          <a:lstStyle/>
          <a:p>
            <a:pPr marL="342900" indent="-342900">
              <a:buAutoNum type="arabicPeriod"/>
            </a:pPr>
            <a:r>
              <a:rPr lang="fr-FR" sz="2400" b="1" dirty="0"/>
              <a:t>Les observations sur la personne en indiquant :</a:t>
            </a:r>
          </a:p>
          <a:p>
            <a:pPr marL="285750" indent="-285750">
              <a:buFontTx/>
              <a:buChar char="-"/>
            </a:pPr>
            <a:r>
              <a:rPr lang="fr-FR" sz="2400" dirty="0"/>
              <a:t>Ses réactions (fatigue, autonomie, tristesse…).</a:t>
            </a:r>
          </a:p>
          <a:p>
            <a:pPr marL="285750" indent="-285750">
              <a:buFontTx/>
              <a:buChar char="-"/>
            </a:pPr>
            <a:r>
              <a:rPr lang="fr-FR" sz="2400" dirty="0"/>
              <a:t>Les incidents éventuels (malaise…).</a:t>
            </a:r>
          </a:p>
          <a:p>
            <a:pPr marL="285750" indent="-285750">
              <a:buFontTx/>
              <a:buChar char="-"/>
            </a:pPr>
            <a:r>
              <a:rPr lang="fr-FR" sz="2400" dirty="0"/>
              <a:t>Les rejets alimentaires après le repas.</a:t>
            </a:r>
          </a:p>
          <a:p>
            <a:pPr marL="285750" indent="-285750">
              <a:buFontTx/>
              <a:buChar char="-"/>
            </a:pPr>
            <a:r>
              <a:rPr lang="fr-FR" sz="2400" dirty="0"/>
              <a:t>Les refus du repas, les refus d’activités, des distractions.</a:t>
            </a:r>
          </a:p>
          <a:p>
            <a:pPr marL="285750" indent="-285750">
              <a:buFontTx/>
              <a:buChar char="-"/>
            </a:pPr>
            <a:r>
              <a:rPr lang="fr-FR" sz="2400" dirty="0"/>
              <a:t>Les insomnies…</a:t>
            </a:r>
          </a:p>
          <a:p>
            <a:pPr>
              <a:lnSpc>
                <a:spcPct val="150000"/>
              </a:lnSpc>
              <a:tabLst>
                <a:tab pos="360363" algn="l"/>
              </a:tabLst>
            </a:pPr>
            <a:r>
              <a:rPr lang="fr-FR" sz="2400" b="1" dirty="0"/>
              <a:t>2. 	Les anomalies éventuelles constatés :</a:t>
            </a:r>
          </a:p>
          <a:p>
            <a:pPr marL="285750" indent="-285750">
              <a:buFontTx/>
              <a:buChar char="-"/>
            </a:pPr>
            <a:r>
              <a:rPr lang="fr-FR" sz="2400" dirty="0"/>
              <a:t>Toute éruption cutanée, diarrhée, inflammation, constipation</a:t>
            </a:r>
          </a:p>
          <a:p>
            <a:pPr marL="285750" indent="-285750">
              <a:buFontTx/>
              <a:buChar char="-"/>
            </a:pPr>
            <a:r>
              <a:rPr lang="fr-FR" sz="2400" dirty="0"/>
              <a:t>Toutes expression exprimant crainte ou angoisse…</a:t>
            </a:r>
          </a:p>
        </p:txBody>
      </p:sp>
      <p:sp>
        <p:nvSpPr>
          <p:cNvPr id="8" name="Espace réservé du pied de page 7">
            <a:extLst>
              <a:ext uri="{FF2B5EF4-FFF2-40B4-BE49-F238E27FC236}">
                <a16:creationId xmlns:a16="http://schemas.microsoft.com/office/drawing/2014/main" id="{ACB432B6-528E-47C3-AF89-22AF1416BF18}"/>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16983972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PORTANT - Validation licences 2018/2019 | Flochamont sur Sèvre Football">
            <a:extLst>
              <a:ext uri="{FF2B5EF4-FFF2-40B4-BE49-F238E27FC236}">
                <a16:creationId xmlns:a16="http://schemas.microsoft.com/office/drawing/2014/main" id="{F6EFECDD-EB45-4266-A16E-EE96B66A854C}"/>
              </a:ext>
            </a:extLst>
          </p:cNvPr>
          <p:cNvPicPr>
            <a:picLocks noGrp="1" noChangeAspect="1" noChangeArrowheads="1"/>
          </p:cNvPicPr>
          <p:nvPr>
            <p:ph sz="half" idx="2"/>
          </p:nvPr>
        </p:nvPicPr>
        <p:blipFill>
          <a:blip r:embed="rId2">
            <a:extLst>
              <a:ext uri="{BEBA8EAE-BF5A-486C-A8C5-ECC9F3942E4B}">
                <a14:imgProps xmlns:a14="http://schemas.microsoft.com/office/drawing/2010/main">
                  <a14:imgLayer r:embed="rId3">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3891" y="2280236"/>
            <a:ext cx="4941809" cy="2724727"/>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81399D24-B122-4B6F-94B8-D388BF17454A}"/>
              </a:ext>
            </a:extLst>
          </p:cNvPr>
          <p:cNvSpPr>
            <a:spLocks noGrp="1"/>
          </p:cNvSpPr>
          <p:nvPr>
            <p:ph type="title"/>
          </p:nvPr>
        </p:nvSpPr>
        <p:spPr/>
        <p:txBody>
          <a:bodyPr/>
          <a:lstStyle/>
          <a:p>
            <a:pPr algn="ctr"/>
            <a:r>
              <a:rPr lang="fr-FR" b="1" dirty="0"/>
              <a:t>Assistant de Vie aux Familles</a:t>
            </a:r>
            <a:endParaRPr lang="fr-FR" dirty="0"/>
          </a:p>
        </p:txBody>
      </p:sp>
      <p:sp>
        <p:nvSpPr>
          <p:cNvPr id="3" name="Espace réservé du contenu 2">
            <a:extLst>
              <a:ext uri="{FF2B5EF4-FFF2-40B4-BE49-F238E27FC236}">
                <a16:creationId xmlns:a16="http://schemas.microsoft.com/office/drawing/2014/main" id="{82496FDE-D7ED-4689-B5F7-102996B9804D}"/>
              </a:ext>
            </a:extLst>
          </p:cNvPr>
          <p:cNvSpPr>
            <a:spLocks noGrp="1"/>
          </p:cNvSpPr>
          <p:nvPr>
            <p:ph sz="half" idx="1"/>
          </p:nvPr>
        </p:nvSpPr>
        <p:spPr>
          <a:xfrm>
            <a:off x="414658" y="3338945"/>
            <a:ext cx="4260273" cy="1124528"/>
          </a:xfrm>
        </p:spPr>
        <p:txBody>
          <a:bodyPr/>
          <a:lstStyle/>
          <a:p>
            <a:pPr algn="ctr"/>
            <a:r>
              <a:rPr lang="fr-FR" b="1" dirty="0"/>
              <a:t>Le rôle de l’ADVF dans les transmissions</a:t>
            </a:r>
          </a:p>
        </p:txBody>
      </p:sp>
      <p:sp>
        <p:nvSpPr>
          <p:cNvPr id="5" name="Espace réservé de la date 4">
            <a:extLst>
              <a:ext uri="{FF2B5EF4-FFF2-40B4-BE49-F238E27FC236}">
                <a16:creationId xmlns:a16="http://schemas.microsoft.com/office/drawing/2014/main" id="{C7F30BBD-CFA1-4790-8583-C1826C638125}"/>
              </a:ext>
            </a:extLst>
          </p:cNvPr>
          <p:cNvSpPr>
            <a:spLocks noGrp="1"/>
          </p:cNvSpPr>
          <p:nvPr>
            <p:ph type="dt" sz="half" idx="10"/>
          </p:nvPr>
        </p:nvSpPr>
        <p:spPr/>
        <p:txBody>
          <a:bodyPr/>
          <a:lstStyle/>
          <a:p>
            <a:fld id="{04924D0C-844E-4033-95E2-804FA5D17B75}" type="datetime1">
              <a:rPr lang="fr-FR" smtClean="0"/>
              <a:t>04/01/2022</a:t>
            </a:fld>
            <a:endParaRPr lang="fr-FR" dirty="0"/>
          </a:p>
        </p:txBody>
      </p:sp>
      <p:sp>
        <p:nvSpPr>
          <p:cNvPr id="6" name="Espace réservé du numéro de diapositive 5">
            <a:extLst>
              <a:ext uri="{FF2B5EF4-FFF2-40B4-BE49-F238E27FC236}">
                <a16:creationId xmlns:a16="http://schemas.microsoft.com/office/drawing/2014/main" id="{8CD46B4D-48B8-4ED7-83E2-2819A62B6F6D}"/>
              </a:ext>
            </a:extLst>
          </p:cNvPr>
          <p:cNvSpPr>
            <a:spLocks noGrp="1"/>
          </p:cNvSpPr>
          <p:nvPr>
            <p:ph type="sldNum" sz="quarter" idx="12"/>
          </p:nvPr>
        </p:nvSpPr>
        <p:spPr/>
        <p:txBody>
          <a:bodyPr/>
          <a:lstStyle/>
          <a:p>
            <a:fld id="{9C946053-6AD2-4D6F-B1B2-56B9586BEF99}" type="slidenum">
              <a:rPr lang="fr-FR" smtClean="0"/>
              <a:t>75</a:t>
            </a:fld>
            <a:endParaRPr lang="fr-FR" dirty="0"/>
          </a:p>
        </p:txBody>
      </p:sp>
      <p:sp>
        <p:nvSpPr>
          <p:cNvPr id="7" name="ZoneTexte 6">
            <a:extLst>
              <a:ext uri="{FF2B5EF4-FFF2-40B4-BE49-F238E27FC236}">
                <a16:creationId xmlns:a16="http://schemas.microsoft.com/office/drawing/2014/main" id="{3F942313-5F6B-47ED-96C8-07784BE88252}"/>
              </a:ext>
            </a:extLst>
          </p:cNvPr>
          <p:cNvSpPr txBox="1"/>
          <p:nvPr/>
        </p:nvSpPr>
        <p:spPr>
          <a:xfrm>
            <a:off x="5447145" y="2446490"/>
            <a:ext cx="6670964" cy="3354765"/>
          </a:xfrm>
          <a:prstGeom prst="rect">
            <a:avLst/>
          </a:prstGeom>
          <a:noFill/>
        </p:spPr>
        <p:txBody>
          <a:bodyPr wrap="square" rtlCol="0">
            <a:spAutoFit/>
          </a:bodyPr>
          <a:lstStyle/>
          <a:p>
            <a:endParaRPr lang="fr-FR" sz="2000" dirty="0"/>
          </a:p>
          <a:p>
            <a:pPr marL="0" lvl="1" indent="360363">
              <a:buAutoNum type="arabicPeriod" startAt="3"/>
              <a:tabLst>
                <a:tab pos="360363" algn="l"/>
              </a:tabLst>
            </a:pPr>
            <a:r>
              <a:rPr lang="fr-FR" sz="2400" b="1" dirty="0"/>
              <a:t>Les information nouvelles : </a:t>
            </a:r>
            <a:r>
              <a:rPr lang="fr-FR" sz="2400" dirty="0"/>
              <a:t>apprises au sujet de la personne ou par un membre de sa familles ou de l’équipe...</a:t>
            </a:r>
          </a:p>
          <a:p>
            <a:pPr marL="0" lvl="1" indent="360363">
              <a:buAutoNum type="arabicPeriod" startAt="3"/>
              <a:tabLst>
                <a:tab pos="360363" algn="l"/>
              </a:tabLst>
            </a:pPr>
            <a:endParaRPr lang="fr-FR" sz="2400" dirty="0"/>
          </a:p>
          <a:p>
            <a:pPr marL="0" lvl="1" indent="360363">
              <a:buAutoNum type="arabicPeriod" startAt="3"/>
              <a:tabLst>
                <a:tab pos="360363" algn="l"/>
              </a:tabLst>
            </a:pPr>
            <a:r>
              <a:rPr lang="fr-FR" sz="2400" b="1" dirty="0"/>
              <a:t>Les soins ou actions réalisés :</a:t>
            </a:r>
          </a:p>
          <a:p>
            <a:pPr marL="285750" lvl="1" indent="-285750">
              <a:buFontTx/>
              <a:buChar char="-"/>
              <a:tabLst>
                <a:tab pos="360363" algn="l"/>
              </a:tabLst>
            </a:pPr>
            <a:r>
              <a:rPr lang="fr-FR" sz="2400" dirty="0"/>
              <a:t>Toilette corporelle.</a:t>
            </a:r>
          </a:p>
          <a:p>
            <a:pPr marL="285750" lvl="1" indent="-285750">
              <a:buFontTx/>
              <a:buChar char="-"/>
              <a:tabLst>
                <a:tab pos="360363" algn="l"/>
              </a:tabLst>
            </a:pPr>
            <a:r>
              <a:rPr lang="fr-FR" sz="2400" dirty="0"/>
              <a:t>Aide à la mobilisation, à la marche, à l’élimination, etc.</a:t>
            </a:r>
            <a:endParaRPr lang="fr-FR" sz="2000" dirty="0"/>
          </a:p>
        </p:txBody>
      </p:sp>
      <p:sp>
        <p:nvSpPr>
          <p:cNvPr id="4" name="Espace réservé du pied de page 3">
            <a:extLst>
              <a:ext uri="{FF2B5EF4-FFF2-40B4-BE49-F238E27FC236}">
                <a16:creationId xmlns:a16="http://schemas.microsoft.com/office/drawing/2014/main" id="{CF83F33C-CC17-448E-8818-E1F6F6E864FE}"/>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2084194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PORTANT - Validation licences 2018/2019 | Flochamont sur Sèvre Football">
            <a:extLst>
              <a:ext uri="{FF2B5EF4-FFF2-40B4-BE49-F238E27FC236}">
                <a16:creationId xmlns:a16="http://schemas.microsoft.com/office/drawing/2014/main" id="{F6EFECDD-EB45-4266-A16E-EE96B66A854C}"/>
              </a:ext>
            </a:extLst>
          </p:cNvPr>
          <p:cNvPicPr>
            <a:picLocks noGrp="1" noChangeAspect="1" noChangeArrowheads="1"/>
          </p:cNvPicPr>
          <p:nvPr>
            <p:ph sz="half" idx="2"/>
          </p:nvPr>
        </p:nvPicPr>
        <p:blipFill>
          <a:blip r:embed="rId2">
            <a:extLst>
              <a:ext uri="{BEBA8EAE-BF5A-486C-A8C5-ECC9F3942E4B}">
                <a14:imgProps xmlns:a14="http://schemas.microsoft.com/office/drawing/2010/main">
                  <a14:imgLayer r:embed="rId3">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3891" y="2280236"/>
            <a:ext cx="4941809" cy="2724727"/>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81399D24-B122-4B6F-94B8-D388BF17454A}"/>
              </a:ext>
            </a:extLst>
          </p:cNvPr>
          <p:cNvSpPr>
            <a:spLocks noGrp="1"/>
          </p:cNvSpPr>
          <p:nvPr>
            <p:ph type="title"/>
          </p:nvPr>
        </p:nvSpPr>
        <p:spPr/>
        <p:txBody>
          <a:bodyPr/>
          <a:lstStyle/>
          <a:p>
            <a:pPr algn="ctr"/>
            <a:r>
              <a:rPr lang="fr-FR" b="1" dirty="0"/>
              <a:t>Assistant de Vie aux Familles</a:t>
            </a:r>
            <a:endParaRPr lang="fr-FR" dirty="0"/>
          </a:p>
        </p:txBody>
      </p:sp>
      <p:sp>
        <p:nvSpPr>
          <p:cNvPr id="3" name="Espace réservé du contenu 2">
            <a:extLst>
              <a:ext uri="{FF2B5EF4-FFF2-40B4-BE49-F238E27FC236}">
                <a16:creationId xmlns:a16="http://schemas.microsoft.com/office/drawing/2014/main" id="{82496FDE-D7ED-4689-B5F7-102996B9804D}"/>
              </a:ext>
            </a:extLst>
          </p:cNvPr>
          <p:cNvSpPr>
            <a:spLocks noGrp="1"/>
          </p:cNvSpPr>
          <p:nvPr>
            <p:ph sz="half" idx="1"/>
          </p:nvPr>
        </p:nvSpPr>
        <p:spPr>
          <a:xfrm>
            <a:off x="414658" y="3338945"/>
            <a:ext cx="4260273" cy="1124528"/>
          </a:xfrm>
        </p:spPr>
        <p:txBody>
          <a:bodyPr/>
          <a:lstStyle/>
          <a:p>
            <a:pPr algn="ctr"/>
            <a:r>
              <a:rPr lang="fr-FR" b="1" dirty="0"/>
              <a:t>Le rôle de l’ADVF dans les transmissions</a:t>
            </a:r>
          </a:p>
        </p:txBody>
      </p:sp>
      <p:sp>
        <p:nvSpPr>
          <p:cNvPr id="5" name="Espace réservé de la date 4">
            <a:extLst>
              <a:ext uri="{FF2B5EF4-FFF2-40B4-BE49-F238E27FC236}">
                <a16:creationId xmlns:a16="http://schemas.microsoft.com/office/drawing/2014/main" id="{C7F30BBD-CFA1-4790-8583-C1826C638125}"/>
              </a:ext>
            </a:extLst>
          </p:cNvPr>
          <p:cNvSpPr>
            <a:spLocks noGrp="1"/>
          </p:cNvSpPr>
          <p:nvPr>
            <p:ph type="dt" sz="half" idx="10"/>
          </p:nvPr>
        </p:nvSpPr>
        <p:spPr/>
        <p:txBody>
          <a:bodyPr/>
          <a:lstStyle/>
          <a:p>
            <a:fld id="{5EBFE508-D849-4453-B33D-E0E95315A963}" type="datetime1">
              <a:rPr lang="fr-FR" smtClean="0"/>
              <a:t>04/01/2022</a:t>
            </a:fld>
            <a:endParaRPr lang="fr-FR" dirty="0"/>
          </a:p>
        </p:txBody>
      </p:sp>
      <p:sp>
        <p:nvSpPr>
          <p:cNvPr id="6" name="Espace réservé du numéro de diapositive 5">
            <a:extLst>
              <a:ext uri="{FF2B5EF4-FFF2-40B4-BE49-F238E27FC236}">
                <a16:creationId xmlns:a16="http://schemas.microsoft.com/office/drawing/2014/main" id="{8CD46B4D-48B8-4ED7-83E2-2819A62B6F6D}"/>
              </a:ext>
            </a:extLst>
          </p:cNvPr>
          <p:cNvSpPr>
            <a:spLocks noGrp="1"/>
          </p:cNvSpPr>
          <p:nvPr>
            <p:ph type="sldNum" sz="quarter" idx="12"/>
          </p:nvPr>
        </p:nvSpPr>
        <p:spPr/>
        <p:txBody>
          <a:bodyPr/>
          <a:lstStyle/>
          <a:p>
            <a:fld id="{9C946053-6AD2-4D6F-B1B2-56B9586BEF99}" type="slidenum">
              <a:rPr lang="fr-FR" smtClean="0"/>
              <a:t>76</a:t>
            </a:fld>
            <a:endParaRPr lang="fr-FR" dirty="0"/>
          </a:p>
        </p:txBody>
      </p:sp>
      <p:sp>
        <p:nvSpPr>
          <p:cNvPr id="4" name="ZoneTexte 3">
            <a:extLst>
              <a:ext uri="{FF2B5EF4-FFF2-40B4-BE49-F238E27FC236}">
                <a16:creationId xmlns:a16="http://schemas.microsoft.com/office/drawing/2014/main" id="{86C830ED-D26A-4E56-9539-44BF0C52FB9F}"/>
              </a:ext>
            </a:extLst>
          </p:cNvPr>
          <p:cNvSpPr txBox="1"/>
          <p:nvPr/>
        </p:nvSpPr>
        <p:spPr>
          <a:xfrm>
            <a:off x="5356467" y="1869883"/>
            <a:ext cx="6363854" cy="4062651"/>
          </a:xfrm>
          <a:prstGeom prst="rect">
            <a:avLst/>
          </a:prstGeom>
          <a:noFill/>
        </p:spPr>
        <p:txBody>
          <a:bodyPr wrap="square" rtlCol="0">
            <a:spAutoFit/>
          </a:bodyPr>
          <a:lstStyle/>
          <a:p>
            <a:r>
              <a:rPr lang="fr-FR" sz="2400" b="1" u="sng" dirty="0"/>
              <a:t>Exemple : </a:t>
            </a:r>
          </a:p>
          <a:p>
            <a:r>
              <a:rPr lang="fr-FR" sz="2400" dirty="0"/>
              <a:t>Cahier de transmission de Mme ROBERT.</a:t>
            </a:r>
          </a:p>
          <a:p>
            <a:r>
              <a:rPr lang="fr-FR" sz="2400" dirty="0"/>
              <a:t>Mercredi 09 septembre 2020 à 9 h :</a:t>
            </a:r>
          </a:p>
          <a:p>
            <a:endParaRPr lang="fr-FR" sz="2400" dirty="0"/>
          </a:p>
          <a:p>
            <a:r>
              <a:rPr lang="fr-FR" sz="2400" dirty="0"/>
              <a:t>Mme Robert présente ce jour une rougeur sous les seins. Toilette corporelle au savon de Marseille sous les seins, bien essuyé (+talc). Surveillance journalière</a:t>
            </a:r>
          </a:p>
          <a:p>
            <a:endParaRPr lang="fr-FR" sz="2400" dirty="0"/>
          </a:p>
          <a:p>
            <a:r>
              <a:rPr lang="fr-FR" sz="2400" b="1" u="sng" dirty="0"/>
              <a:t>Signature : </a:t>
            </a:r>
            <a:r>
              <a:rPr lang="fr-FR" sz="2400" dirty="0"/>
              <a:t>Michaël PRUVOST</a:t>
            </a:r>
          </a:p>
          <a:p>
            <a:endParaRPr lang="fr-FR" dirty="0"/>
          </a:p>
        </p:txBody>
      </p:sp>
      <p:sp>
        <p:nvSpPr>
          <p:cNvPr id="8" name="Espace réservé du pied de page 7">
            <a:extLst>
              <a:ext uri="{FF2B5EF4-FFF2-40B4-BE49-F238E27FC236}">
                <a16:creationId xmlns:a16="http://schemas.microsoft.com/office/drawing/2014/main" id="{EF5629FC-783E-4553-A967-8344E2BFB604}"/>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12923118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564C28-7910-46CF-B221-F4ADED8A53BC}"/>
              </a:ext>
            </a:extLst>
          </p:cNvPr>
          <p:cNvSpPr>
            <a:spLocks noGrp="1"/>
          </p:cNvSpPr>
          <p:nvPr>
            <p:ph type="title"/>
          </p:nvPr>
        </p:nvSpPr>
        <p:spPr/>
        <p:txBody>
          <a:bodyPr/>
          <a:lstStyle/>
          <a:p>
            <a:pPr algn="ctr"/>
            <a:r>
              <a:rPr lang="fr-FR" sz="4400" b="1" dirty="0"/>
              <a:t>L’Assistant(e) De Vie aux Familles</a:t>
            </a:r>
          </a:p>
        </p:txBody>
      </p:sp>
      <p:pic>
        <p:nvPicPr>
          <p:cNvPr id="8" name="Espace réservé pour une image  7">
            <a:extLst>
              <a:ext uri="{FF2B5EF4-FFF2-40B4-BE49-F238E27FC236}">
                <a16:creationId xmlns:a16="http://schemas.microsoft.com/office/drawing/2014/main" id="{EC11B1A6-1908-48C1-87FE-92320E4C7B43}"/>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4381" t="5407" r="14381" b="5899"/>
          <a:stretch/>
        </p:blipFill>
        <p:spPr>
          <a:xfrm rot="16200000">
            <a:off x="5171210" y="1262928"/>
            <a:ext cx="6172200" cy="4322617"/>
          </a:xfrm>
        </p:spPr>
      </p:pic>
      <p:sp>
        <p:nvSpPr>
          <p:cNvPr id="4" name="Espace réservé du texte 3">
            <a:extLst>
              <a:ext uri="{FF2B5EF4-FFF2-40B4-BE49-F238E27FC236}">
                <a16:creationId xmlns:a16="http://schemas.microsoft.com/office/drawing/2014/main" id="{A171E8D4-3425-4AD1-897D-90ED857D9869}"/>
              </a:ext>
            </a:extLst>
          </p:cNvPr>
          <p:cNvSpPr>
            <a:spLocks noGrp="1"/>
          </p:cNvSpPr>
          <p:nvPr>
            <p:ph type="body" sz="half" idx="2"/>
          </p:nvPr>
        </p:nvSpPr>
        <p:spPr>
          <a:xfrm>
            <a:off x="839788" y="3168072"/>
            <a:ext cx="3932237" cy="2700915"/>
          </a:xfrm>
        </p:spPr>
        <p:txBody>
          <a:bodyPr>
            <a:normAutofit/>
          </a:bodyPr>
          <a:lstStyle/>
          <a:p>
            <a:pPr algn="ctr"/>
            <a:r>
              <a:rPr lang="fr-FR" sz="3200" dirty="0"/>
              <a:t>Le classeur de liaison se compose</a:t>
            </a:r>
          </a:p>
        </p:txBody>
      </p:sp>
      <p:sp>
        <p:nvSpPr>
          <p:cNvPr id="5" name="Espace réservé de la date 4">
            <a:extLst>
              <a:ext uri="{FF2B5EF4-FFF2-40B4-BE49-F238E27FC236}">
                <a16:creationId xmlns:a16="http://schemas.microsoft.com/office/drawing/2014/main" id="{2479CFEB-FE3C-4738-A127-7076B001B140}"/>
              </a:ext>
            </a:extLst>
          </p:cNvPr>
          <p:cNvSpPr>
            <a:spLocks noGrp="1"/>
          </p:cNvSpPr>
          <p:nvPr>
            <p:ph type="dt" sz="half" idx="10"/>
          </p:nvPr>
        </p:nvSpPr>
        <p:spPr/>
        <p:txBody>
          <a:bodyPr/>
          <a:lstStyle/>
          <a:p>
            <a:fld id="{FC1AD8AF-C7F3-41E9-BDB3-37A1E30CACEB}" type="datetime1">
              <a:rPr lang="fr-FR" smtClean="0"/>
              <a:t>04/01/2022</a:t>
            </a:fld>
            <a:endParaRPr lang="fr-FR" dirty="0"/>
          </a:p>
        </p:txBody>
      </p:sp>
      <p:sp>
        <p:nvSpPr>
          <p:cNvPr id="6" name="Espace réservé du numéro de diapositive 5">
            <a:extLst>
              <a:ext uri="{FF2B5EF4-FFF2-40B4-BE49-F238E27FC236}">
                <a16:creationId xmlns:a16="http://schemas.microsoft.com/office/drawing/2014/main" id="{DDB4269B-7AA6-4F7D-B06D-885D57EEF627}"/>
              </a:ext>
            </a:extLst>
          </p:cNvPr>
          <p:cNvSpPr>
            <a:spLocks noGrp="1"/>
          </p:cNvSpPr>
          <p:nvPr>
            <p:ph type="sldNum" sz="quarter" idx="12"/>
          </p:nvPr>
        </p:nvSpPr>
        <p:spPr/>
        <p:txBody>
          <a:bodyPr/>
          <a:lstStyle/>
          <a:p>
            <a:fld id="{9C946053-6AD2-4D6F-B1B2-56B9586BEF99}" type="slidenum">
              <a:rPr lang="fr-FR" smtClean="0"/>
              <a:t>77</a:t>
            </a:fld>
            <a:endParaRPr lang="fr-FR" dirty="0"/>
          </a:p>
        </p:txBody>
      </p:sp>
      <p:sp>
        <p:nvSpPr>
          <p:cNvPr id="9" name="Rectangle 8">
            <a:extLst>
              <a:ext uri="{FF2B5EF4-FFF2-40B4-BE49-F238E27FC236}">
                <a16:creationId xmlns:a16="http://schemas.microsoft.com/office/drawing/2014/main" id="{5DB724CC-88A5-4574-965E-9D4660517719}"/>
              </a:ext>
            </a:extLst>
          </p:cNvPr>
          <p:cNvSpPr/>
          <p:nvPr/>
        </p:nvSpPr>
        <p:spPr>
          <a:xfrm>
            <a:off x="6262255" y="314036"/>
            <a:ext cx="812800" cy="72967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sp>
        <p:nvSpPr>
          <p:cNvPr id="11" name="Rectangle 10">
            <a:extLst>
              <a:ext uri="{FF2B5EF4-FFF2-40B4-BE49-F238E27FC236}">
                <a16:creationId xmlns:a16="http://schemas.microsoft.com/office/drawing/2014/main" id="{5BCF0E0F-79EA-435B-9D8B-6111BB7659E5}"/>
              </a:ext>
            </a:extLst>
          </p:cNvPr>
          <p:cNvSpPr/>
          <p:nvPr/>
        </p:nvSpPr>
        <p:spPr>
          <a:xfrm>
            <a:off x="6262255" y="347663"/>
            <a:ext cx="812800" cy="72967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sp>
        <p:nvSpPr>
          <p:cNvPr id="12" name="Légende : flèche vers la droite 11">
            <a:extLst>
              <a:ext uri="{FF2B5EF4-FFF2-40B4-BE49-F238E27FC236}">
                <a16:creationId xmlns:a16="http://schemas.microsoft.com/office/drawing/2014/main" id="{7597CA91-2ED7-4004-AA13-7DDF00B7B4B4}"/>
              </a:ext>
            </a:extLst>
          </p:cNvPr>
          <p:cNvSpPr/>
          <p:nvPr/>
        </p:nvSpPr>
        <p:spPr>
          <a:xfrm>
            <a:off x="1357745" y="4387273"/>
            <a:ext cx="4904510" cy="1481714"/>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effectLst>
                  <a:outerShdw blurRad="38100" dist="38100" dir="2700000" algn="tl">
                    <a:srgbClr val="000000">
                      <a:alpha val="43137"/>
                    </a:srgbClr>
                  </a:outerShdw>
                </a:effectLst>
              </a:rPr>
              <a:t>Feuille de présence</a:t>
            </a:r>
          </a:p>
        </p:txBody>
      </p:sp>
      <p:sp>
        <p:nvSpPr>
          <p:cNvPr id="13" name="Espace réservé du pied de page 12">
            <a:extLst>
              <a:ext uri="{FF2B5EF4-FFF2-40B4-BE49-F238E27FC236}">
                <a16:creationId xmlns:a16="http://schemas.microsoft.com/office/drawing/2014/main" id="{02C23B16-C6B7-428C-B003-2CF58ACC4F87}"/>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392325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anim calcmode="lin" valueType="num">
                                      <p:cBhvr>
                                        <p:cTn id="8" dur="2000" fill="hold"/>
                                        <p:tgtEl>
                                          <p:spTgt spid="12"/>
                                        </p:tgtEl>
                                        <p:attrNameLst>
                                          <p:attrName>ppt_w</p:attrName>
                                        </p:attrNameLst>
                                      </p:cBhvr>
                                      <p:tavLst>
                                        <p:tav tm="0" fmla="#ppt_w*sin(2.5*pi*$)">
                                          <p:val>
                                            <p:fltVal val="0"/>
                                          </p:val>
                                        </p:tav>
                                        <p:tav tm="100000">
                                          <p:val>
                                            <p:fltVal val="1"/>
                                          </p:val>
                                        </p:tav>
                                      </p:tavLst>
                                    </p:anim>
                                    <p:anim calcmode="lin" valueType="num">
                                      <p:cBhvr>
                                        <p:cTn id="9" dur="2000" fill="hold"/>
                                        <p:tgtEl>
                                          <p:spTgt spid="1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anim calcmode="lin" valueType="num">
                                      <p:cBhvr>
                                        <p:cTn id="13" dur="2000" fill="hold"/>
                                        <p:tgtEl>
                                          <p:spTgt spid="8"/>
                                        </p:tgtEl>
                                        <p:attrNameLst>
                                          <p:attrName>ppt_w</p:attrName>
                                        </p:attrNameLst>
                                      </p:cBhvr>
                                      <p:tavLst>
                                        <p:tav tm="0" fmla="#ppt_w*sin(2.5*pi*$)">
                                          <p:val>
                                            <p:fltVal val="0"/>
                                          </p:val>
                                        </p:tav>
                                        <p:tav tm="100000">
                                          <p:val>
                                            <p:fltVal val="1"/>
                                          </p:val>
                                        </p:tav>
                                      </p:tavLst>
                                    </p:anim>
                                    <p:anim calcmode="lin" valueType="num">
                                      <p:cBhvr>
                                        <p:cTn id="14"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564C28-7910-46CF-B221-F4ADED8A53BC}"/>
              </a:ext>
            </a:extLst>
          </p:cNvPr>
          <p:cNvSpPr>
            <a:spLocks noGrp="1"/>
          </p:cNvSpPr>
          <p:nvPr>
            <p:ph type="title"/>
          </p:nvPr>
        </p:nvSpPr>
        <p:spPr/>
        <p:txBody>
          <a:bodyPr/>
          <a:lstStyle/>
          <a:p>
            <a:pPr algn="ctr"/>
            <a:r>
              <a:rPr lang="fr-FR" sz="4400" b="1" dirty="0"/>
              <a:t>L’Assistant(e) De Vie aux Familles</a:t>
            </a:r>
          </a:p>
        </p:txBody>
      </p:sp>
      <p:pic>
        <p:nvPicPr>
          <p:cNvPr id="8" name="Espace réservé pour une image  7">
            <a:extLst>
              <a:ext uri="{FF2B5EF4-FFF2-40B4-BE49-F238E27FC236}">
                <a16:creationId xmlns:a16="http://schemas.microsoft.com/office/drawing/2014/main" id="{3CC53A6F-9896-49CA-A6B1-CB5A24D5E64C}"/>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4381" t="5884" r="14381" b="5850"/>
          <a:stretch/>
        </p:blipFill>
        <p:spPr>
          <a:xfrm>
            <a:off x="5183188" y="1274618"/>
            <a:ext cx="6172200" cy="4308764"/>
          </a:xfrm>
        </p:spPr>
      </p:pic>
      <p:sp>
        <p:nvSpPr>
          <p:cNvPr id="4" name="Espace réservé du texte 3">
            <a:extLst>
              <a:ext uri="{FF2B5EF4-FFF2-40B4-BE49-F238E27FC236}">
                <a16:creationId xmlns:a16="http://schemas.microsoft.com/office/drawing/2014/main" id="{A171E8D4-3425-4AD1-897D-90ED857D9869}"/>
              </a:ext>
            </a:extLst>
          </p:cNvPr>
          <p:cNvSpPr>
            <a:spLocks noGrp="1"/>
          </p:cNvSpPr>
          <p:nvPr>
            <p:ph type="body" sz="half" idx="2"/>
          </p:nvPr>
        </p:nvSpPr>
        <p:spPr>
          <a:xfrm>
            <a:off x="839788" y="3168072"/>
            <a:ext cx="3932237" cy="2700915"/>
          </a:xfrm>
        </p:spPr>
        <p:txBody>
          <a:bodyPr>
            <a:normAutofit/>
          </a:bodyPr>
          <a:lstStyle/>
          <a:p>
            <a:pPr algn="ctr"/>
            <a:r>
              <a:rPr lang="fr-FR" sz="3200" dirty="0"/>
              <a:t>Le classeur de liaison se compose</a:t>
            </a:r>
          </a:p>
        </p:txBody>
      </p:sp>
      <p:sp>
        <p:nvSpPr>
          <p:cNvPr id="5" name="Espace réservé de la date 4">
            <a:extLst>
              <a:ext uri="{FF2B5EF4-FFF2-40B4-BE49-F238E27FC236}">
                <a16:creationId xmlns:a16="http://schemas.microsoft.com/office/drawing/2014/main" id="{2479CFEB-FE3C-4738-A127-7076B001B140}"/>
              </a:ext>
            </a:extLst>
          </p:cNvPr>
          <p:cNvSpPr>
            <a:spLocks noGrp="1"/>
          </p:cNvSpPr>
          <p:nvPr>
            <p:ph type="dt" sz="half" idx="10"/>
          </p:nvPr>
        </p:nvSpPr>
        <p:spPr/>
        <p:txBody>
          <a:bodyPr/>
          <a:lstStyle/>
          <a:p>
            <a:fld id="{A1AA0656-939C-42DA-BBBE-DDE3906E2F07}" type="datetime1">
              <a:rPr lang="fr-FR" smtClean="0"/>
              <a:t>04/01/2022</a:t>
            </a:fld>
            <a:endParaRPr lang="fr-FR" dirty="0"/>
          </a:p>
        </p:txBody>
      </p:sp>
      <p:sp>
        <p:nvSpPr>
          <p:cNvPr id="6" name="Espace réservé du numéro de diapositive 5">
            <a:extLst>
              <a:ext uri="{FF2B5EF4-FFF2-40B4-BE49-F238E27FC236}">
                <a16:creationId xmlns:a16="http://schemas.microsoft.com/office/drawing/2014/main" id="{DDB4269B-7AA6-4F7D-B06D-885D57EEF627}"/>
              </a:ext>
            </a:extLst>
          </p:cNvPr>
          <p:cNvSpPr>
            <a:spLocks noGrp="1"/>
          </p:cNvSpPr>
          <p:nvPr>
            <p:ph type="sldNum" sz="quarter" idx="12"/>
          </p:nvPr>
        </p:nvSpPr>
        <p:spPr/>
        <p:txBody>
          <a:bodyPr/>
          <a:lstStyle/>
          <a:p>
            <a:fld id="{9C946053-6AD2-4D6F-B1B2-56B9586BEF99}" type="slidenum">
              <a:rPr lang="fr-FR" smtClean="0"/>
              <a:t>78</a:t>
            </a:fld>
            <a:endParaRPr lang="fr-FR" dirty="0"/>
          </a:p>
        </p:txBody>
      </p:sp>
      <p:sp>
        <p:nvSpPr>
          <p:cNvPr id="10" name="Rectangle 9">
            <a:extLst>
              <a:ext uri="{FF2B5EF4-FFF2-40B4-BE49-F238E27FC236}">
                <a16:creationId xmlns:a16="http://schemas.microsoft.com/office/drawing/2014/main" id="{40CE7E6D-F874-4427-B9BC-DB00F196326B}"/>
              </a:ext>
            </a:extLst>
          </p:cNvPr>
          <p:cNvSpPr/>
          <p:nvPr/>
        </p:nvSpPr>
        <p:spPr>
          <a:xfrm>
            <a:off x="5301674" y="1274618"/>
            <a:ext cx="794326" cy="57265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sp>
        <p:nvSpPr>
          <p:cNvPr id="11" name="Légende : flèche vers la droite 10">
            <a:extLst>
              <a:ext uri="{FF2B5EF4-FFF2-40B4-BE49-F238E27FC236}">
                <a16:creationId xmlns:a16="http://schemas.microsoft.com/office/drawing/2014/main" id="{920AEA25-4E78-4925-8233-C02CF7AF3B3C}"/>
              </a:ext>
            </a:extLst>
          </p:cNvPr>
          <p:cNvSpPr/>
          <p:nvPr/>
        </p:nvSpPr>
        <p:spPr>
          <a:xfrm>
            <a:off x="1357745" y="4387273"/>
            <a:ext cx="4904510" cy="1481714"/>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effectLst>
                  <a:outerShdw blurRad="38100" dist="38100" dir="2700000" algn="tl">
                    <a:srgbClr val="000000">
                      <a:alpha val="43137"/>
                    </a:srgbClr>
                  </a:outerShdw>
                </a:effectLst>
              </a:rPr>
              <a:t>Feuille de Transmission</a:t>
            </a:r>
          </a:p>
        </p:txBody>
      </p:sp>
      <p:sp>
        <p:nvSpPr>
          <p:cNvPr id="12" name="Espace réservé du pied de page 11">
            <a:extLst>
              <a:ext uri="{FF2B5EF4-FFF2-40B4-BE49-F238E27FC236}">
                <a16:creationId xmlns:a16="http://schemas.microsoft.com/office/drawing/2014/main" id="{0DEF1413-6E60-4439-9CF1-C3485670CA04}"/>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295469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anim calcmode="lin" valueType="num">
                                      <p:cBhvr>
                                        <p:cTn id="8" dur="2000" fill="hold"/>
                                        <p:tgtEl>
                                          <p:spTgt spid="11"/>
                                        </p:tgtEl>
                                        <p:attrNameLst>
                                          <p:attrName>ppt_w</p:attrName>
                                        </p:attrNameLst>
                                      </p:cBhvr>
                                      <p:tavLst>
                                        <p:tav tm="0" fmla="#ppt_w*sin(2.5*pi*$)">
                                          <p:val>
                                            <p:fltVal val="0"/>
                                          </p:val>
                                        </p:tav>
                                        <p:tav tm="100000">
                                          <p:val>
                                            <p:fltVal val="1"/>
                                          </p:val>
                                        </p:tav>
                                      </p:tavLst>
                                    </p:anim>
                                    <p:anim calcmode="lin" valueType="num">
                                      <p:cBhvr>
                                        <p:cTn id="9" dur="20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564C28-7910-46CF-B221-F4ADED8A53BC}"/>
              </a:ext>
            </a:extLst>
          </p:cNvPr>
          <p:cNvSpPr>
            <a:spLocks noGrp="1"/>
          </p:cNvSpPr>
          <p:nvPr>
            <p:ph type="title"/>
          </p:nvPr>
        </p:nvSpPr>
        <p:spPr/>
        <p:txBody>
          <a:bodyPr/>
          <a:lstStyle/>
          <a:p>
            <a:pPr algn="ctr"/>
            <a:r>
              <a:rPr lang="fr-FR" sz="4400" b="1" dirty="0"/>
              <a:t>L’Assistant(e) De Vie aux Familles</a:t>
            </a:r>
          </a:p>
        </p:txBody>
      </p:sp>
      <p:pic>
        <p:nvPicPr>
          <p:cNvPr id="8" name="Espace réservé pour une image  7">
            <a:extLst>
              <a:ext uri="{FF2B5EF4-FFF2-40B4-BE49-F238E27FC236}">
                <a16:creationId xmlns:a16="http://schemas.microsoft.com/office/drawing/2014/main" id="{4D9F0D4C-CC2B-454E-AC11-17766BEB661B}"/>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4381" t="7788" r="14381" b="6740"/>
          <a:stretch/>
        </p:blipFill>
        <p:spPr>
          <a:xfrm>
            <a:off x="5183188" y="1366982"/>
            <a:ext cx="6172200" cy="4165600"/>
          </a:xfrm>
        </p:spPr>
      </p:pic>
      <p:sp>
        <p:nvSpPr>
          <p:cNvPr id="4" name="Espace réservé du texte 3">
            <a:extLst>
              <a:ext uri="{FF2B5EF4-FFF2-40B4-BE49-F238E27FC236}">
                <a16:creationId xmlns:a16="http://schemas.microsoft.com/office/drawing/2014/main" id="{A171E8D4-3425-4AD1-897D-90ED857D9869}"/>
              </a:ext>
            </a:extLst>
          </p:cNvPr>
          <p:cNvSpPr>
            <a:spLocks noGrp="1"/>
          </p:cNvSpPr>
          <p:nvPr>
            <p:ph type="body" sz="half" idx="2"/>
          </p:nvPr>
        </p:nvSpPr>
        <p:spPr>
          <a:xfrm>
            <a:off x="839788" y="3168072"/>
            <a:ext cx="3932237" cy="2700915"/>
          </a:xfrm>
        </p:spPr>
        <p:txBody>
          <a:bodyPr>
            <a:normAutofit/>
          </a:bodyPr>
          <a:lstStyle/>
          <a:p>
            <a:pPr algn="ctr"/>
            <a:r>
              <a:rPr lang="fr-FR" sz="3200" dirty="0"/>
              <a:t>Le classeur de liaison se compose</a:t>
            </a:r>
          </a:p>
        </p:txBody>
      </p:sp>
      <p:sp>
        <p:nvSpPr>
          <p:cNvPr id="5" name="Espace réservé de la date 4">
            <a:extLst>
              <a:ext uri="{FF2B5EF4-FFF2-40B4-BE49-F238E27FC236}">
                <a16:creationId xmlns:a16="http://schemas.microsoft.com/office/drawing/2014/main" id="{2479CFEB-FE3C-4738-A127-7076B001B140}"/>
              </a:ext>
            </a:extLst>
          </p:cNvPr>
          <p:cNvSpPr>
            <a:spLocks noGrp="1"/>
          </p:cNvSpPr>
          <p:nvPr>
            <p:ph type="dt" sz="half" idx="10"/>
          </p:nvPr>
        </p:nvSpPr>
        <p:spPr/>
        <p:txBody>
          <a:bodyPr/>
          <a:lstStyle/>
          <a:p>
            <a:fld id="{1CBB0019-70AF-4D7A-8E1A-0061609EB49E}" type="datetime1">
              <a:rPr lang="fr-FR" smtClean="0"/>
              <a:t>04/01/2022</a:t>
            </a:fld>
            <a:endParaRPr lang="fr-FR" dirty="0"/>
          </a:p>
        </p:txBody>
      </p:sp>
      <p:sp>
        <p:nvSpPr>
          <p:cNvPr id="6" name="Espace réservé du numéro de diapositive 5">
            <a:extLst>
              <a:ext uri="{FF2B5EF4-FFF2-40B4-BE49-F238E27FC236}">
                <a16:creationId xmlns:a16="http://schemas.microsoft.com/office/drawing/2014/main" id="{DDB4269B-7AA6-4F7D-B06D-885D57EEF627}"/>
              </a:ext>
            </a:extLst>
          </p:cNvPr>
          <p:cNvSpPr>
            <a:spLocks noGrp="1"/>
          </p:cNvSpPr>
          <p:nvPr>
            <p:ph type="sldNum" sz="quarter" idx="12"/>
          </p:nvPr>
        </p:nvSpPr>
        <p:spPr/>
        <p:txBody>
          <a:bodyPr/>
          <a:lstStyle/>
          <a:p>
            <a:fld id="{9C946053-6AD2-4D6F-B1B2-56B9586BEF99}" type="slidenum">
              <a:rPr lang="fr-FR" smtClean="0"/>
              <a:t>79</a:t>
            </a:fld>
            <a:endParaRPr lang="fr-FR" dirty="0"/>
          </a:p>
        </p:txBody>
      </p:sp>
      <p:sp>
        <p:nvSpPr>
          <p:cNvPr id="10" name="Rectangle 9">
            <a:extLst>
              <a:ext uri="{FF2B5EF4-FFF2-40B4-BE49-F238E27FC236}">
                <a16:creationId xmlns:a16="http://schemas.microsoft.com/office/drawing/2014/main" id="{0A6DF3B1-0F36-40A5-8811-AE9FC8EBF1E1}"/>
              </a:ext>
            </a:extLst>
          </p:cNvPr>
          <p:cNvSpPr/>
          <p:nvPr/>
        </p:nvSpPr>
        <p:spPr>
          <a:xfrm>
            <a:off x="5283200" y="1154545"/>
            <a:ext cx="812800" cy="72967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sp>
        <p:nvSpPr>
          <p:cNvPr id="11" name="Légende : flèche vers la droite 10">
            <a:extLst>
              <a:ext uri="{FF2B5EF4-FFF2-40B4-BE49-F238E27FC236}">
                <a16:creationId xmlns:a16="http://schemas.microsoft.com/office/drawing/2014/main" id="{628F8A9C-E8F9-4CC9-9EA7-05AAECBD3D9D}"/>
              </a:ext>
            </a:extLst>
          </p:cNvPr>
          <p:cNvSpPr/>
          <p:nvPr/>
        </p:nvSpPr>
        <p:spPr>
          <a:xfrm>
            <a:off x="1357745" y="4387273"/>
            <a:ext cx="4904510" cy="1481714"/>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effectLst>
                  <a:outerShdw blurRad="38100" dist="38100" dir="2700000" algn="tl">
                    <a:srgbClr val="000000">
                      <a:alpha val="43137"/>
                    </a:srgbClr>
                  </a:outerShdw>
                </a:effectLst>
              </a:rPr>
              <a:t>Feuille d’hygiène</a:t>
            </a:r>
          </a:p>
        </p:txBody>
      </p:sp>
      <p:sp>
        <p:nvSpPr>
          <p:cNvPr id="12" name="Espace réservé du pied de page 11">
            <a:extLst>
              <a:ext uri="{FF2B5EF4-FFF2-40B4-BE49-F238E27FC236}">
                <a16:creationId xmlns:a16="http://schemas.microsoft.com/office/drawing/2014/main" id="{7A7C653A-4E91-4275-AF30-BEF1756E364D}"/>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270319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anim calcmode="lin" valueType="num">
                                      <p:cBhvr>
                                        <p:cTn id="8" dur="2000" fill="hold"/>
                                        <p:tgtEl>
                                          <p:spTgt spid="11"/>
                                        </p:tgtEl>
                                        <p:attrNameLst>
                                          <p:attrName>ppt_w</p:attrName>
                                        </p:attrNameLst>
                                      </p:cBhvr>
                                      <p:tavLst>
                                        <p:tav tm="0" fmla="#ppt_w*sin(2.5*pi*$)">
                                          <p:val>
                                            <p:fltVal val="0"/>
                                          </p:val>
                                        </p:tav>
                                        <p:tav tm="100000">
                                          <p:val>
                                            <p:fltVal val="1"/>
                                          </p:val>
                                        </p:tav>
                                      </p:tavLst>
                                    </p:anim>
                                    <p:anim calcmode="lin" valueType="num">
                                      <p:cBhvr>
                                        <p:cTn id="9" dur="20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ASSISTANT.E DE VIE AUX FAMILLES - NIV 5 – IFR">
            <a:extLst>
              <a:ext uri="{FF2B5EF4-FFF2-40B4-BE49-F238E27FC236}">
                <a16:creationId xmlns:a16="http://schemas.microsoft.com/office/drawing/2014/main" id="{8DBA6345-6AC7-42F7-834B-0C6EF4EDC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01543">
            <a:off x="9279007" y="917979"/>
            <a:ext cx="2512877"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358A648-415B-4901-ABFD-8A510342A0F4}"/>
              </a:ext>
            </a:extLst>
          </p:cNvPr>
          <p:cNvSpPr>
            <a:spLocks noGrp="1"/>
          </p:cNvSpPr>
          <p:nvPr>
            <p:ph type="title"/>
          </p:nvPr>
        </p:nvSpPr>
        <p:spPr/>
        <p:txBody>
          <a:bodyPr/>
          <a:lstStyle/>
          <a:p>
            <a:pPr algn="ctr"/>
            <a:r>
              <a:rPr lang="fr-FR" b="1" dirty="0"/>
              <a:t>L’Assistant(e) De Vie aux Familles</a:t>
            </a:r>
          </a:p>
        </p:txBody>
      </p:sp>
      <p:sp>
        <p:nvSpPr>
          <p:cNvPr id="3" name="Rectangle : coins arrondis 2">
            <a:extLst>
              <a:ext uri="{FF2B5EF4-FFF2-40B4-BE49-F238E27FC236}">
                <a16:creationId xmlns:a16="http://schemas.microsoft.com/office/drawing/2014/main" id="{2BD5FE23-48CD-4994-ABD8-4769368C1418}"/>
              </a:ext>
            </a:extLst>
          </p:cNvPr>
          <p:cNvSpPr/>
          <p:nvPr/>
        </p:nvSpPr>
        <p:spPr>
          <a:xfrm>
            <a:off x="838200" y="2541299"/>
            <a:ext cx="10515600" cy="2571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spcBef>
                <a:spcPts val="600"/>
              </a:spcBef>
              <a:spcAft>
                <a:spcPts val="600"/>
              </a:spcAft>
              <a:buFont typeface="Arial" panose="020B0604020202020204" pitchFamily="34" charset="0"/>
              <a:buChar char="•"/>
            </a:pPr>
            <a:r>
              <a:rPr lang="fr-FR" sz="2400" dirty="0"/>
              <a:t>L’Assistant(e) De Vie aux Familles effectue un ajustement en continue de la prestation aux besoins et attentes de la personne, prévient les conséquences néfaste du vieillissement, fait face aux urgences.</a:t>
            </a:r>
          </a:p>
        </p:txBody>
      </p:sp>
      <p:sp>
        <p:nvSpPr>
          <p:cNvPr id="4" name="Espace réservé de la date 3">
            <a:extLst>
              <a:ext uri="{FF2B5EF4-FFF2-40B4-BE49-F238E27FC236}">
                <a16:creationId xmlns:a16="http://schemas.microsoft.com/office/drawing/2014/main" id="{5363FB18-DDBC-40AE-AC26-7531E7C3911E}"/>
              </a:ext>
            </a:extLst>
          </p:cNvPr>
          <p:cNvSpPr>
            <a:spLocks noGrp="1"/>
          </p:cNvSpPr>
          <p:nvPr>
            <p:ph type="dt" sz="half" idx="10"/>
          </p:nvPr>
        </p:nvSpPr>
        <p:spPr/>
        <p:txBody>
          <a:bodyPr/>
          <a:lstStyle/>
          <a:p>
            <a:fld id="{87C4D7BE-B46B-4B0E-B164-4DA3DEE2E1E9}"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F511E8C9-4D6F-4459-9EFD-E5D0C57656BA}"/>
              </a:ext>
            </a:extLst>
          </p:cNvPr>
          <p:cNvSpPr>
            <a:spLocks noGrp="1"/>
          </p:cNvSpPr>
          <p:nvPr>
            <p:ph type="sldNum" sz="quarter" idx="12"/>
          </p:nvPr>
        </p:nvSpPr>
        <p:spPr/>
        <p:txBody>
          <a:bodyPr/>
          <a:lstStyle/>
          <a:p>
            <a:fld id="{9C946053-6AD2-4D6F-B1B2-56B9586BEF99}" type="slidenum">
              <a:rPr lang="fr-FR" smtClean="0"/>
              <a:t>8</a:t>
            </a:fld>
            <a:endParaRPr lang="fr-FR" dirty="0"/>
          </a:p>
        </p:txBody>
      </p:sp>
      <p:sp>
        <p:nvSpPr>
          <p:cNvPr id="9" name="Espace réservé du pied de page 8">
            <a:extLst>
              <a:ext uri="{FF2B5EF4-FFF2-40B4-BE49-F238E27FC236}">
                <a16:creationId xmlns:a16="http://schemas.microsoft.com/office/drawing/2014/main" id="{C4E47E59-A4BE-4395-8EFE-3B8BC1B637F2}"/>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24866787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564C28-7910-46CF-B221-F4ADED8A53BC}"/>
              </a:ext>
            </a:extLst>
          </p:cNvPr>
          <p:cNvSpPr>
            <a:spLocks noGrp="1"/>
          </p:cNvSpPr>
          <p:nvPr>
            <p:ph type="title"/>
          </p:nvPr>
        </p:nvSpPr>
        <p:spPr/>
        <p:txBody>
          <a:bodyPr/>
          <a:lstStyle/>
          <a:p>
            <a:pPr algn="ctr"/>
            <a:r>
              <a:rPr lang="fr-FR" sz="4400" b="1" dirty="0"/>
              <a:t>L’Assistant(e) De Vie aux Familles</a:t>
            </a:r>
          </a:p>
        </p:txBody>
      </p:sp>
      <p:sp>
        <p:nvSpPr>
          <p:cNvPr id="4" name="Espace réservé du texte 3">
            <a:extLst>
              <a:ext uri="{FF2B5EF4-FFF2-40B4-BE49-F238E27FC236}">
                <a16:creationId xmlns:a16="http://schemas.microsoft.com/office/drawing/2014/main" id="{A171E8D4-3425-4AD1-897D-90ED857D9869}"/>
              </a:ext>
            </a:extLst>
          </p:cNvPr>
          <p:cNvSpPr>
            <a:spLocks noGrp="1"/>
          </p:cNvSpPr>
          <p:nvPr>
            <p:ph type="body" sz="half" idx="2"/>
          </p:nvPr>
        </p:nvSpPr>
        <p:spPr>
          <a:xfrm>
            <a:off x="839788" y="3168072"/>
            <a:ext cx="3932237" cy="2700915"/>
          </a:xfrm>
        </p:spPr>
        <p:txBody>
          <a:bodyPr>
            <a:normAutofit/>
          </a:bodyPr>
          <a:lstStyle/>
          <a:p>
            <a:pPr algn="ctr"/>
            <a:r>
              <a:rPr lang="fr-FR" sz="3200" dirty="0"/>
              <a:t>Le classeur de liaison se compose</a:t>
            </a:r>
          </a:p>
        </p:txBody>
      </p:sp>
      <p:sp>
        <p:nvSpPr>
          <p:cNvPr id="5" name="Espace réservé de la date 4">
            <a:extLst>
              <a:ext uri="{FF2B5EF4-FFF2-40B4-BE49-F238E27FC236}">
                <a16:creationId xmlns:a16="http://schemas.microsoft.com/office/drawing/2014/main" id="{2479CFEB-FE3C-4738-A127-7076B001B140}"/>
              </a:ext>
            </a:extLst>
          </p:cNvPr>
          <p:cNvSpPr>
            <a:spLocks noGrp="1"/>
          </p:cNvSpPr>
          <p:nvPr>
            <p:ph type="dt" sz="half" idx="10"/>
          </p:nvPr>
        </p:nvSpPr>
        <p:spPr/>
        <p:txBody>
          <a:bodyPr/>
          <a:lstStyle/>
          <a:p>
            <a:fld id="{E978BA78-B2D7-4208-9DD8-8E8246CEE558}" type="datetime1">
              <a:rPr lang="fr-FR" smtClean="0"/>
              <a:t>04/01/2022</a:t>
            </a:fld>
            <a:endParaRPr lang="fr-FR" dirty="0"/>
          </a:p>
        </p:txBody>
      </p:sp>
      <p:sp>
        <p:nvSpPr>
          <p:cNvPr id="6" name="Espace réservé du numéro de diapositive 5">
            <a:extLst>
              <a:ext uri="{FF2B5EF4-FFF2-40B4-BE49-F238E27FC236}">
                <a16:creationId xmlns:a16="http://schemas.microsoft.com/office/drawing/2014/main" id="{DDB4269B-7AA6-4F7D-B06D-885D57EEF627}"/>
              </a:ext>
            </a:extLst>
          </p:cNvPr>
          <p:cNvSpPr>
            <a:spLocks noGrp="1"/>
          </p:cNvSpPr>
          <p:nvPr>
            <p:ph type="sldNum" sz="quarter" idx="12"/>
          </p:nvPr>
        </p:nvSpPr>
        <p:spPr/>
        <p:txBody>
          <a:bodyPr/>
          <a:lstStyle/>
          <a:p>
            <a:fld id="{9C946053-6AD2-4D6F-B1B2-56B9586BEF99}" type="slidenum">
              <a:rPr lang="fr-FR" smtClean="0"/>
              <a:t>80</a:t>
            </a:fld>
            <a:endParaRPr lang="fr-FR" dirty="0"/>
          </a:p>
        </p:txBody>
      </p:sp>
      <p:pic>
        <p:nvPicPr>
          <p:cNvPr id="12" name="Espace réservé pour une image  11">
            <a:extLst>
              <a:ext uri="{FF2B5EF4-FFF2-40B4-BE49-F238E27FC236}">
                <a16:creationId xmlns:a16="http://schemas.microsoft.com/office/drawing/2014/main" id="{44C4F53D-3598-4327-8081-052C41F98359}"/>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4381" t="3240" r="14381" b="3707"/>
          <a:stretch/>
        </p:blipFill>
        <p:spPr>
          <a:xfrm>
            <a:off x="5183188" y="1145309"/>
            <a:ext cx="6172200" cy="4535055"/>
          </a:xfrm>
        </p:spPr>
      </p:pic>
      <p:sp>
        <p:nvSpPr>
          <p:cNvPr id="14" name="Rectangle 13">
            <a:extLst>
              <a:ext uri="{FF2B5EF4-FFF2-40B4-BE49-F238E27FC236}">
                <a16:creationId xmlns:a16="http://schemas.microsoft.com/office/drawing/2014/main" id="{AC94F971-A451-4578-84BE-979A6C8743AC}"/>
              </a:ext>
            </a:extLst>
          </p:cNvPr>
          <p:cNvSpPr/>
          <p:nvPr/>
        </p:nvSpPr>
        <p:spPr>
          <a:xfrm>
            <a:off x="5015346" y="757383"/>
            <a:ext cx="812800" cy="72967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sp>
        <p:nvSpPr>
          <p:cNvPr id="15" name="Légende : flèche vers la droite 14">
            <a:extLst>
              <a:ext uri="{FF2B5EF4-FFF2-40B4-BE49-F238E27FC236}">
                <a16:creationId xmlns:a16="http://schemas.microsoft.com/office/drawing/2014/main" id="{107D77F0-69AC-4408-BED9-5AFC7F6D5789}"/>
              </a:ext>
            </a:extLst>
          </p:cNvPr>
          <p:cNvSpPr/>
          <p:nvPr/>
        </p:nvSpPr>
        <p:spPr>
          <a:xfrm>
            <a:off x="1357745" y="4387273"/>
            <a:ext cx="4904510" cy="1481714"/>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effectLst>
                  <a:outerShdw blurRad="38100" dist="38100" dir="2700000" algn="tl">
                    <a:srgbClr val="000000">
                      <a:alpha val="43137"/>
                    </a:srgbClr>
                  </a:outerShdw>
                </a:effectLst>
              </a:rPr>
              <a:t>Feuille de ménage</a:t>
            </a:r>
          </a:p>
        </p:txBody>
      </p:sp>
      <p:sp>
        <p:nvSpPr>
          <p:cNvPr id="16" name="Espace réservé du pied de page 15">
            <a:extLst>
              <a:ext uri="{FF2B5EF4-FFF2-40B4-BE49-F238E27FC236}">
                <a16:creationId xmlns:a16="http://schemas.microsoft.com/office/drawing/2014/main" id="{267DEEC2-CFD6-4EB7-B20F-AA344CC25BBB}"/>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27790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anim calcmode="lin" valueType="num">
                                      <p:cBhvr>
                                        <p:cTn id="8" dur="2000" fill="hold"/>
                                        <p:tgtEl>
                                          <p:spTgt spid="15"/>
                                        </p:tgtEl>
                                        <p:attrNameLst>
                                          <p:attrName>ppt_w</p:attrName>
                                        </p:attrNameLst>
                                      </p:cBhvr>
                                      <p:tavLst>
                                        <p:tav tm="0" fmla="#ppt_w*sin(2.5*pi*$)">
                                          <p:val>
                                            <p:fltVal val="0"/>
                                          </p:val>
                                        </p:tav>
                                        <p:tav tm="100000">
                                          <p:val>
                                            <p:fltVal val="1"/>
                                          </p:val>
                                        </p:tav>
                                      </p:tavLst>
                                    </p:anim>
                                    <p:anim calcmode="lin" valueType="num">
                                      <p:cBhvr>
                                        <p:cTn id="9" dur="20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PORTANT - Validation licences 2018/2019 | Flochamont sur Sèvre Football">
            <a:extLst>
              <a:ext uri="{FF2B5EF4-FFF2-40B4-BE49-F238E27FC236}">
                <a16:creationId xmlns:a16="http://schemas.microsoft.com/office/drawing/2014/main" id="{F6EFECDD-EB45-4266-A16E-EE96B66A854C}"/>
              </a:ext>
            </a:extLst>
          </p:cNvPr>
          <p:cNvPicPr>
            <a:picLocks noGrp="1" noChangeAspect="1" noChangeArrowheads="1"/>
          </p:cNvPicPr>
          <p:nvPr>
            <p:ph sz="half" idx="2"/>
          </p:nvPr>
        </p:nvPicPr>
        <p:blipFill>
          <a:blip r:embed="rId2">
            <a:extLst>
              <a:ext uri="{BEBA8EAE-BF5A-486C-A8C5-ECC9F3942E4B}">
                <a14:imgProps xmlns:a14="http://schemas.microsoft.com/office/drawing/2010/main">
                  <a14:imgLayer r:embed="rId3">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3891" y="2280236"/>
            <a:ext cx="4941809" cy="2724727"/>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81399D24-B122-4B6F-94B8-D388BF17454A}"/>
              </a:ext>
            </a:extLst>
          </p:cNvPr>
          <p:cNvSpPr>
            <a:spLocks noGrp="1"/>
          </p:cNvSpPr>
          <p:nvPr>
            <p:ph type="title"/>
          </p:nvPr>
        </p:nvSpPr>
        <p:spPr/>
        <p:txBody>
          <a:bodyPr/>
          <a:lstStyle/>
          <a:p>
            <a:pPr algn="ctr"/>
            <a:r>
              <a:rPr lang="fr-FR" b="1" dirty="0"/>
              <a:t>Assistant de Vie aux Familles</a:t>
            </a:r>
            <a:endParaRPr lang="fr-FR" dirty="0"/>
          </a:p>
        </p:txBody>
      </p:sp>
      <p:sp>
        <p:nvSpPr>
          <p:cNvPr id="3" name="Espace réservé du contenu 2">
            <a:extLst>
              <a:ext uri="{FF2B5EF4-FFF2-40B4-BE49-F238E27FC236}">
                <a16:creationId xmlns:a16="http://schemas.microsoft.com/office/drawing/2014/main" id="{82496FDE-D7ED-4689-B5F7-102996B9804D}"/>
              </a:ext>
            </a:extLst>
          </p:cNvPr>
          <p:cNvSpPr>
            <a:spLocks noGrp="1"/>
          </p:cNvSpPr>
          <p:nvPr>
            <p:ph sz="half" idx="1"/>
          </p:nvPr>
        </p:nvSpPr>
        <p:spPr>
          <a:xfrm>
            <a:off x="414658" y="3338945"/>
            <a:ext cx="4260273" cy="1124528"/>
          </a:xfrm>
        </p:spPr>
        <p:txBody>
          <a:bodyPr/>
          <a:lstStyle/>
          <a:p>
            <a:pPr algn="ctr"/>
            <a:r>
              <a:rPr lang="fr-FR" b="1" dirty="0"/>
              <a:t>Le rôle de l’ADVF dans les transmissions</a:t>
            </a:r>
          </a:p>
        </p:txBody>
      </p:sp>
      <p:sp>
        <p:nvSpPr>
          <p:cNvPr id="5" name="Espace réservé de la date 4">
            <a:extLst>
              <a:ext uri="{FF2B5EF4-FFF2-40B4-BE49-F238E27FC236}">
                <a16:creationId xmlns:a16="http://schemas.microsoft.com/office/drawing/2014/main" id="{C7F30BBD-CFA1-4790-8583-C1826C638125}"/>
              </a:ext>
            </a:extLst>
          </p:cNvPr>
          <p:cNvSpPr>
            <a:spLocks noGrp="1"/>
          </p:cNvSpPr>
          <p:nvPr>
            <p:ph type="dt" sz="half" idx="10"/>
          </p:nvPr>
        </p:nvSpPr>
        <p:spPr/>
        <p:txBody>
          <a:bodyPr/>
          <a:lstStyle/>
          <a:p>
            <a:fld id="{709D12E0-09EA-4DAB-B606-DCDCE98658E6}" type="datetime1">
              <a:rPr lang="fr-FR" smtClean="0"/>
              <a:t>04/01/2022</a:t>
            </a:fld>
            <a:endParaRPr lang="fr-FR" dirty="0"/>
          </a:p>
        </p:txBody>
      </p:sp>
      <p:sp>
        <p:nvSpPr>
          <p:cNvPr id="6" name="Espace réservé du numéro de diapositive 5">
            <a:extLst>
              <a:ext uri="{FF2B5EF4-FFF2-40B4-BE49-F238E27FC236}">
                <a16:creationId xmlns:a16="http://schemas.microsoft.com/office/drawing/2014/main" id="{8CD46B4D-48B8-4ED7-83E2-2819A62B6F6D}"/>
              </a:ext>
            </a:extLst>
          </p:cNvPr>
          <p:cNvSpPr>
            <a:spLocks noGrp="1"/>
          </p:cNvSpPr>
          <p:nvPr>
            <p:ph type="sldNum" sz="quarter" idx="12"/>
          </p:nvPr>
        </p:nvSpPr>
        <p:spPr/>
        <p:txBody>
          <a:bodyPr/>
          <a:lstStyle/>
          <a:p>
            <a:fld id="{9C946053-6AD2-4D6F-B1B2-56B9586BEF99}" type="slidenum">
              <a:rPr lang="fr-FR" smtClean="0"/>
              <a:t>81</a:t>
            </a:fld>
            <a:endParaRPr lang="fr-FR" dirty="0"/>
          </a:p>
        </p:txBody>
      </p:sp>
      <p:sp>
        <p:nvSpPr>
          <p:cNvPr id="4" name="ZoneTexte 3">
            <a:extLst>
              <a:ext uri="{FF2B5EF4-FFF2-40B4-BE49-F238E27FC236}">
                <a16:creationId xmlns:a16="http://schemas.microsoft.com/office/drawing/2014/main" id="{86C830ED-D26A-4E56-9539-44BF0C52FB9F}"/>
              </a:ext>
            </a:extLst>
          </p:cNvPr>
          <p:cNvSpPr txBox="1"/>
          <p:nvPr/>
        </p:nvSpPr>
        <p:spPr>
          <a:xfrm>
            <a:off x="5356467" y="2608547"/>
            <a:ext cx="6363854" cy="2585323"/>
          </a:xfrm>
          <a:prstGeom prst="rect">
            <a:avLst/>
          </a:prstGeom>
          <a:noFill/>
        </p:spPr>
        <p:txBody>
          <a:bodyPr wrap="square" rtlCol="0">
            <a:spAutoFit/>
          </a:bodyPr>
          <a:lstStyle/>
          <a:p>
            <a:r>
              <a:rPr lang="fr-FR" sz="2400" b="1" u="sng" dirty="0"/>
              <a:t>L’assistant(e) De Vie aux Familles,</a:t>
            </a:r>
            <a:r>
              <a:rPr lang="fr-FR" sz="2400" b="1" i="1" dirty="0"/>
              <a:t> </a:t>
            </a:r>
            <a:r>
              <a:rPr lang="fr-FR" sz="2400" dirty="0"/>
              <a:t>peut noter beaucoup d’informations sur le support de transmission, mais veillera à tenir au courant le bénéficiaire de ce qui est rédigé la/le concernant.</a:t>
            </a:r>
          </a:p>
          <a:p>
            <a:r>
              <a:rPr lang="fr-FR" sz="2400" dirty="0"/>
              <a:t>L’ADVF expliquera au bénéficiaire l’intérêt des transmissions écrites</a:t>
            </a:r>
          </a:p>
          <a:p>
            <a:endParaRPr lang="fr-FR" dirty="0"/>
          </a:p>
        </p:txBody>
      </p:sp>
      <p:sp>
        <p:nvSpPr>
          <p:cNvPr id="7" name="Espace réservé du pied de page 6">
            <a:extLst>
              <a:ext uri="{FF2B5EF4-FFF2-40B4-BE49-F238E27FC236}">
                <a16:creationId xmlns:a16="http://schemas.microsoft.com/office/drawing/2014/main" id="{AC9A2C20-FD69-45DC-8AC3-6465A61B4758}"/>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41723778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B35A2D2-28A5-4A51-935C-302D084ACA0A}"/>
              </a:ext>
            </a:extLst>
          </p:cNvPr>
          <p:cNvSpPr>
            <a:spLocks noGrp="1"/>
          </p:cNvSpPr>
          <p:nvPr>
            <p:ph type="dt" sz="half" idx="10"/>
          </p:nvPr>
        </p:nvSpPr>
        <p:spPr/>
        <p:txBody>
          <a:bodyPr/>
          <a:lstStyle/>
          <a:p>
            <a:fld id="{3D620A0C-C318-4F9D-9D08-BEE84B5B2CD8}" type="datetime1">
              <a:rPr lang="fr-FR" smtClean="0"/>
              <a:t>04/01/2022</a:t>
            </a:fld>
            <a:endParaRPr lang="fr-FR" dirty="0"/>
          </a:p>
        </p:txBody>
      </p:sp>
      <p:sp>
        <p:nvSpPr>
          <p:cNvPr id="3" name="Espace réservé du numéro de diapositive 2">
            <a:extLst>
              <a:ext uri="{FF2B5EF4-FFF2-40B4-BE49-F238E27FC236}">
                <a16:creationId xmlns:a16="http://schemas.microsoft.com/office/drawing/2014/main" id="{A1E45E95-FB35-442D-BC8F-EFD578439426}"/>
              </a:ext>
            </a:extLst>
          </p:cNvPr>
          <p:cNvSpPr>
            <a:spLocks noGrp="1"/>
          </p:cNvSpPr>
          <p:nvPr>
            <p:ph type="sldNum" sz="quarter" idx="12"/>
          </p:nvPr>
        </p:nvSpPr>
        <p:spPr/>
        <p:txBody>
          <a:bodyPr/>
          <a:lstStyle/>
          <a:p>
            <a:fld id="{9C946053-6AD2-4D6F-B1B2-56B9586BEF99}" type="slidenum">
              <a:rPr lang="fr-FR" smtClean="0"/>
              <a:t>82</a:t>
            </a:fld>
            <a:endParaRPr lang="fr-FR" dirty="0"/>
          </a:p>
        </p:txBody>
      </p:sp>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8" name="Espace réservé du contenu 2">
            <a:extLst>
              <a:ext uri="{FF2B5EF4-FFF2-40B4-BE49-F238E27FC236}">
                <a16:creationId xmlns:a16="http://schemas.microsoft.com/office/drawing/2014/main" id="{59B0FB77-80F3-4AEE-B4D4-0677709AB0D2}"/>
              </a:ext>
            </a:extLst>
          </p:cNvPr>
          <p:cNvSpPr txBox="1">
            <a:spLocks/>
          </p:cNvSpPr>
          <p:nvPr/>
        </p:nvSpPr>
        <p:spPr>
          <a:xfrm>
            <a:off x="216817" y="1524000"/>
            <a:ext cx="11755224" cy="483235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tabLst>
                <a:tab pos="447675" algn="l"/>
              </a:tabLst>
            </a:pPr>
            <a:r>
              <a:rPr lang="fr-FR" sz="2600" b="1" u="sng" dirty="0">
                <a:effectLst>
                  <a:outerShdw blurRad="38100" dist="38100" dir="2700000" algn="tl">
                    <a:srgbClr val="000000">
                      <a:alpha val="43137"/>
                    </a:srgbClr>
                  </a:outerShdw>
                </a:effectLst>
              </a:rPr>
              <a:t>C. Intérêts des transmissions : </a:t>
            </a:r>
            <a:endParaRPr lang="fr-FR" sz="2400" dirty="0">
              <a:solidFill>
                <a:srgbClr val="222222"/>
              </a:solidFill>
              <a:latin typeface="+mj-lt"/>
            </a:endParaRPr>
          </a:p>
          <a:p>
            <a:pPr marL="0" indent="0" algn="just">
              <a:lnSpc>
                <a:spcPct val="120000"/>
              </a:lnSpc>
              <a:buNone/>
            </a:pPr>
            <a:r>
              <a:rPr lang="fr-FR" sz="2600" b="1" dirty="0">
                <a:solidFill>
                  <a:srgbClr val="222222"/>
                </a:solidFill>
                <a:latin typeface="+mj-lt"/>
              </a:rPr>
              <a:t>Les transmissions permettent de :</a:t>
            </a:r>
          </a:p>
          <a:p>
            <a:pPr algn="just">
              <a:lnSpc>
                <a:spcPct val="120000"/>
              </a:lnSpc>
              <a:buFont typeface="Wingdings" panose="05000000000000000000" pitchFamily="2" charset="2"/>
              <a:buChar char="q"/>
            </a:pPr>
            <a:r>
              <a:rPr lang="fr-FR" sz="2600" dirty="0">
                <a:solidFill>
                  <a:srgbClr val="222222"/>
                </a:solidFill>
                <a:latin typeface="+mj-lt"/>
              </a:rPr>
              <a:t> Regrouper les informations sur la personne aidée, d’où une meilleur prise en charge visant sa sécurité ;</a:t>
            </a:r>
          </a:p>
          <a:p>
            <a:pPr algn="just">
              <a:lnSpc>
                <a:spcPct val="120000"/>
              </a:lnSpc>
              <a:buFont typeface="Wingdings" panose="05000000000000000000" pitchFamily="2" charset="2"/>
              <a:buChar char="q"/>
            </a:pPr>
            <a:r>
              <a:rPr lang="fr-FR" sz="2600" dirty="0">
                <a:solidFill>
                  <a:srgbClr val="222222"/>
                </a:solidFill>
                <a:latin typeface="+mj-lt"/>
              </a:rPr>
              <a:t> Personnaliser les soins : situer ses habitudes de vie, ses besoins fondamentaux, ses attentes…;</a:t>
            </a:r>
          </a:p>
          <a:p>
            <a:pPr algn="just">
              <a:lnSpc>
                <a:spcPct val="120000"/>
              </a:lnSpc>
              <a:buFont typeface="Wingdings" panose="05000000000000000000" pitchFamily="2" charset="2"/>
              <a:buChar char="q"/>
            </a:pPr>
            <a:r>
              <a:rPr lang="fr-FR" sz="2600" dirty="0">
                <a:solidFill>
                  <a:srgbClr val="222222"/>
                </a:solidFill>
                <a:latin typeface="+mj-lt"/>
              </a:rPr>
              <a:t> Assurer le suivi du bénéficiaire par l’équipe H 24</a:t>
            </a:r>
          </a:p>
          <a:p>
            <a:pPr algn="just">
              <a:lnSpc>
                <a:spcPct val="120000"/>
              </a:lnSpc>
              <a:buFont typeface="Wingdings" panose="05000000000000000000" pitchFamily="2" charset="2"/>
              <a:buChar char="q"/>
            </a:pPr>
            <a:r>
              <a:rPr lang="fr-FR" sz="2600" dirty="0">
                <a:solidFill>
                  <a:srgbClr val="222222"/>
                </a:solidFill>
                <a:latin typeface="+mj-lt"/>
              </a:rPr>
              <a:t> Favoriser la concertation entre tous les membres de l’équipe professionnelle ;</a:t>
            </a:r>
          </a:p>
          <a:p>
            <a:pPr algn="just">
              <a:lnSpc>
                <a:spcPct val="120000"/>
              </a:lnSpc>
              <a:buFont typeface="Wingdings" panose="05000000000000000000" pitchFamily="2" charset="2"/>
              <a:buChar char="q"/>
            </a:pPr>
            <a:r>
              <a:rPr lang="fr-FR" sz="2600" dirty="0">
                <a:solidFill>
                  <a:srgbClr val="222222"/>
                </a:solidFill>
                <a:latin typeface="+mj-lt"/>
              </a:rPr>
              <a:t> Éviter les risques d’erreurs et d’oublis au niveau des interventions ;</a:t>
            </a:r>
          </a:p>
          <a:p>
            <a:pPr algn="just">
              <a:lnSpc>
                <a:spcPct val="120000"/>
              </a:lnSpc>
              <a:buFont typeface="Wingdings" panose="05000000000000000000" pitchFamily="2" charset="2"/>
              <a:buChar char="q"/>
            </a:pPr>
            <a:r>
              <a:rPr lang="fr-FR" sz="2600" dirty="0">
                <a:solidFill>
                  <a:srgbClr val="222222"/>
                </a:solidFill>
                <a:latin typeface="+mj-lt"/>
              </a:rPr>
              <a:t> Disposer d’un document légal en cas de problème juridique</a:t>
            </a:r>
            <a:endParaRPr lang="fr-FR" sz="2400" dirty="0">
              <a:solidFill>
                <a:srgbClr val="222222"/>
              </a:solidFill>
              <a:latin typeface="+mj-lt"/>
            </a:endParaRPr>
          </a:p>
        </p:txBody>
      </p:sp>
      <p:sp>
        <p:nvSpPr>
          <p:cNvPr id="4" name="Espace réservé du pied de page 3">
            <a:extLst>
              <a:ext uri="{FF2B5EF4-FFF2-40B4-BE49-F238E27FC236}">
                <a16:creationId xmlns:a16="http://schemas.microsoft.com/office/drawing/2014/main" id="{FB9345E5-D527-41A3-90E5-4FEDA8C7EB50}"/>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25049965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B35A2D2-28A5-4A51-935C-302D084ACA0A}"/>
              </a:ext>
            </a:extLst>
          </p:cNvPr>
          <p:cNvSpPr>
            <a:spLocks noGrp="1"/>
          </p:cNvSpPr>
          <p:nvPr>
            <p:ph type="dt" sz="half" idx="10"/>
          </p:nvPr>
        </p:nvSpPr>
        <p:spPr/>
        <p:txBody>
          <a:bodyPr/>
          <a:lstStyle/>
          <a:p>
            <a:fld id="{788C9E0F-F590-4765-B579-2B1F089800DB}" type="datetime1">
              <a:rPr lang="fr-FR" smtClean="0"/>
              <a:t>04/01/2022</a:t>
            </a:fld>
            <a:endParaRPr lang="fr-FR" dirty="0"/>
          </a:p>
        </p:txBody>
      </p:sp>
      <p:sp>
        <p:nvSpPr>
          <p:cNvPr id="3" name="Espace réservé du numéro de diapositive 2">
            <a:extLst>
              <a:ext uri="{FF2B5EF4-FFF2-40B4-BE49-F238E27FC236}">
                <a16:creationId xmlns:a16="http://schemas.microsoft.com/office/drawing/2014/main" id="{A1E45E95-FB35-442D-BC8F-EFD578439426}"/>
              </a:ext>
            </a:extLst>
          </p:cNvPr>
          <p:cNvSpPr>
            <a:spLocks noGrp="1"/>
          </p:cNvSpPr>
          <p:nvPr>
            <p:ph type="sldNum" sz="quarter" idx="12"/>
          </p:nvPr>
        </p:nvSpPr>
        <p:spPr/>
        <p:txBody>
          <a:bodyPr/>
          <a:lstStyle/>
          <a:p>
            <a:fld id="{9C946053-6AD2-4D6F-B1B2-56B9586BEF99}" type="slidenum">
              <a:rPr lang="fr-FR" smtClean="0"/>
              <a:t>83</a:t>
            </a:fld>
            <a:endParaRPr lang="fr-FR" dirty="0"/>
          </a:p>
        </p:txBody>
      </p:sp>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8" name="Espace réservé du contenu 2">
            <a:extLst>
              <a:ext uri="{FF2B5EF4-FFF2-40B4-BE49-F238E27FC236}">
                <a16:creationId xmlns:a16="http://schemas.microsoft.com/office/drawing/2014/main" id="{59B0FB77-80F3-4AEE-B4D4-0677709AB0D2}"/>
              </a:ext>
            </a:extLst>
          </p:cNvPr>
          <p:cNvSpPr txBox="1">
            <a:spLocks/>
          </p:cNvSpPr>
          <p:nvPr/>
        </p:nvSpPr>
        <p:spPr>
          <a:xfrm>
            <a:off x="216817" y="1524000"/>
            <a:ext cx="11755224" cy="48323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tabLst>
                <a:tab pos="447675" algn="l"/>
              </a:tabLst>
            </a:pPr>
            <a:r>
              <a:rPr lang="fr-FR" sz="2600" b="1" u="sng" dirty="0">
                <a:effectLst>
                  <a:outerShdw blurRad="38100" dist="38100" dir="2700000" algn="tl">
                    <a:srgbClr val="000000">
                      <a:alpha val="43137"/>
                    </a:srgbClr>
                  </a:outerShdw>
                </a:effectLst>
              </a:rPr>
              <a:t>D. Consignes d’utilisation du cahier des transmission ou de liaison : </a:t>
            </a:r>
            <a:endParaRPr lang="fr-FR" sz="2400" dirty="0">
              <a:solidFill>
                <a:srgbClr val="222222"/>
              </a:solidFill>
              <a:latin typeface="+mj-lt"/>
            </a:endParaRPr>
          </a:p>
          <a:p>
            <a:pPr marL="0" indent="0" algn="just">
              <a:lnSpc>
                <a:spcPct val="120000"/>
              </a:lnSpc>
              <a:buNone/>
            </a:pPr>
            <a:r>
              <a:rPr lang="fr-FR" sz="2400" b="1" dirty="0">
                <a:solidFill>
                  <a:srgbClr val="222222"/>
                </a:solidFill>
                <a:latin typeface="+mj-lt"/>
              </a:rPr>
              <a:t>Certaines consignes d’utilisation du cahier des transmissions doivent être respectées :</a:t>
            </a:r>
          </a:p>
          <a:p>
            <a:pPr marL="0" indent="0" algn="just">
              <a:lnSpc>
                <a:spcPct val="120000"/>
              </a:lnSpc>
              <a:buNone/>
            </a:pPr>
            <a:endParaRPr lang="fr-FR" sz="2400" b="1" dirty="0">
              <a:solidFill>
                <a:srgbClr val="222222"/>
              </a:solidFill>
              <a:latin typeface="+mj-lt"/>
            </a:endParaRPr>
          </a:p>
          <a:p>
            <a:pPr algn="just">
              <a:lnSpc>
                <a:spcPct val="120000"/>
              </a:lnSpc>
              <a:buFont typeface="Wingdings" panose="05000000000000000000" pitchFamily="2" charset="2"/>
              <a:buChar char="q"/>
            </a:pPr>
            <a:r>
              <a:rPr lang="fr-FR" sz="2400" dirty="0">
                <a:solidFill>
                  <a:srgbClr val="222222"/>
                </a:solidFill>
                <a:latin typeface="+mj-lt"/>
              </a:rPr>
              <a:t> Les notes doivent être synthétiques  mais  précises, claires, complètes et pertinentes ;</a:t>
            </a:r>
          </a:p>
          <a:p>
            <a:pPr algn="just">
              <a:lnSpc>
                <a:spcPct val="120000"/>
              </a:lnSpc>
              <a:buFont typeface="Wingdings" panose="05000000000000000000" pitchFamily="2" charset="2"/>
              <a:buChar char="q"/>
            </a:pPr>
            <a:r>
              <a:rPr lang="fr-FR" sz="2400" dirty="0">
                <a:solidFill>
                  <a:srgbClr val="222222"/>
                </a:solidFill>
                <a:latin typeface="+mj-lt"/>
              </a:rPr>
              <a:t> Les abréviations doivent faire l’objet d’un consensus ‘Ex : RAS = Rien à Signaler), il est préférable de les éviter.</a:t>
            </a:r>
          </a:p>
          <a:p>
            <a:pPr algn="just">
              <a:lnSpc>
                <a:spcPct val="120000"/>
              </a:lnSpc>
              <a:buFont typeface="Wingdings" panose="05000000000000000000" pitchFamily="2" charset="2"/>
              <a:buChar char="q"/>
            </a:pPr>
            <a:r>
              <a:rPr lang="fr-FR" sz="2400" dirty="0">
                <a:solidFill>
                  <a:srgbClr val="222222"/>
                </a:solidFill>
                <a:latin typeface="+mj-lt"/>
              </a:rPr>
              <a:t> Les notes doivent être chronologiques (préciser l’heure), L’ADVF doit  dater et signer ses écrits sur le bénéficiaire.</a:t>
            </a:r>
          </a:p>
        </p:txBody>
      </p:sp>
      <p:sp>
        <p:nvSpPr>
          <p:cNvPr id="4" name="Espace réservé du pied de page 3">
            <a:extLst>
              <a:ext uri="{FF2B5EF4-FFF2-40B4-BE49-F238E27FC236}">
                <a16:creationId xmlns:a16="http://schemas.microsoft.com/office/drawing/2014/main" id="{25A72DBF-357D-4AA3-8C9A-06C3CAEE7FE3}"/>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16984012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LAUSES du CONTRAT de TRAVAIL Protection de la Vie Privée - ssign.fr">
            <a:extLst>
              <a:ext uri="{FF2B5EF4-FFF2-40B4-BE49-F238E27FC236}">
                <a16:creationId xmlns:a16="http://schemas.microsoft.com/office/drawing/2014/main" id="{38D48DE1-5281-4DAA-A96E-9F9395963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7763" y="1166813"/>
            <a:ext cx="2276475" cy="2009775"/>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a:extLst>
              <a:ext uri="{FF2B5EF4-FFF2-40B4-BE49-F238E27FC236}">
                <a16:creationId xmlns:a16="http://schemas.microsoft.com/office/drawing/2014/main" id="{8B35A2D2-28A5-4A51-935C-302D084ACA0A}"/>
              </a:ext>
            </a:extLst>
          </p:cNvPr>
          <p:cNvSpPr>
            <a:spLocks noGrp="1"/>
          </p:cNvSpPr>
          <p:nvPr>
            <p:ph type="dt" sz="half" idx="10"/>
          </p:nvPr>
        </p:nvSpPr>
        <p:spPr/>
        <p:txBody>
          <a:bodyPr/>
          <a:lstStyle/>
          <a:p>
            <a:fld id="{FEEB948F-1D00-499F-B747-51AAC3463899}" type="datetime1">
              <a:rPr lang="fr-FR" smtClean="0"/>
              <a:t>04/01/2022</a:t>
            </a:fld>
            <a:endParaRPr lang="fr-FR" dirty="0"/>
          </a:p>
        </p:txBody>
      </p:sp>
      <p:sp>
        <p:nvSpPr>
          <p:cNvPr id="3" name="Espace réservé du numéro de diapositive 2">
            <a:extLst>
              <a:ext uri="{FF2B5EF4-FFF2-40B4-BE49-F238E27FC236}">
                <a16:creationId xmlns:a16="http://schemas.microsoft.com/office/drawing/2014/main" id="{A1E45E95-FB35-442D-BC8F-EFD578439426}"/>
              </a:ext>
            </a:extLst>
          </p:cNvPr>
          <p:cNvSpPr>
            <a:spLocks noGrp="1"/>
          </p:cNvSpPr>
          <p:nvPr>
            <p:ph type="sldNum" sz="quarter" idx="12"/>
          </p:nvPr>
        </p:nvSpPr>
        <p:spPr/>
        <p:txBody>
          <a:bodyPr/>
          <a:lstStyle/>
          <a:p>
            <a:fld id="{9C946053-6AD2-4D6F-B1B2-56B9586BEF99}" type="slidenum">
              <a:rPr lang="fr-FR" smtClean="0"/>
              <a:t>84</a:t>
            </a:fld>
            <a:endParaRPr lang="fr-FR" dirty="0"/>
          </a:p>
        </p:txBody>
      </p:sp>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8" name="Espace réservé du contenu 2">
            <a:extLst>
              <a:ext uri="{FF2B5EF4-FFF2-40B4-BE49-F238E27FC236}">
                <a16:creationId xmlns:a16="http://schemas.microsoft.com/office/drawing/2014/main" id="{59B0FB77-80F3-4AEE-B4D4-0677709AB0D2}"/>
              </a:ext>
            </a:extLst>
          </p:cNvPr>
          <p:cNvSpPr txBox="1">
            <a:spLocks/>
          </p:cNvSpPr>
          <p:nvPr/>
        </p:nvSpPr>
        <p:spPr>
          <a:xfrm>
            <a:off x="216817" y="2371724"/>
            <a:ext cx="11755224" cy="39846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tabLst>
                <a:tab pos="447675" algn="l"/>
              </a:tabLst>
            </a:pPr>
            <a:r>
              <a:rPr lang="fr-FR" sz="2600" b="1" u="sng" dirty="0">
                <a:effectLst>
                  <a:outerShdw blurRad="38100" dist="38100" dir="2700000" algn="tl">
                    <a:srgbClr val="000000">
                      <a:alpha val="43137"/>
                    </a:srgbClr>
                  </a:outerShdw>
                </a:effectLst>
              </a:rPr>
              <a:t>Précaution particulière : </a:t>
            </a:r>
          </a:p>
          <a:p>
            <a:pPr marL="0" indent="0" algn="just">
              <a:lnSpc>
                <a:spcPct val="120000"/>
              </a:lnSpc>
              <a:buNone/>
              <a:tabLst>
                <a:tab pos="447675" algn="l"/>
              </a:tabLst>
            </a:pPr>
            <a:endParaRPr lang="fr-FR" sz="2400" dirty="0">
              <a:solidFill>
                <a:srgbClr val="222222"/>
              </a:solidFill>
              <a:latin typeface="+mj-lt"/>
            </a:endParaRPr>
          </a:p>
          <a:p>
            <a:pPr marL="0" indent="0" algn="just">
              <a:lnSpc>
                <a:spcPct val="120000"/>
              </a:lnSpc>
              <a:buNone/>
            </a:pPr>
            <a:r>
              <a:rPr lang="fr-FR" sz="2400" b="1" dirty="0">
                <a:solidFill>
                  <a:srgbClr val="222222"/>
                </a:solidFill>
                <a:latin typeface="+mj-lt"/>
              </a:rPr>
              <a:t>Les recommandations de la circulaire ministérielle doivent être respectées : les confidences relatives à la vie privée du bénéficiaire ne peuvent faire l’objet de transmissions écrites qu’avec l’accord de celui-ci. Le respect de la vie privée est un principe indérogeable que l’Assistant De Vie aux Familles doit privilégier en toutes circonstances; il participe à l’établissement d’un climat de confiance avec la personne aidée et sa famille et à la crédibilité du service d’aide à domicile.</a:t>
            </a:r>
            <a:endParaRPr lang="fr-FR" sz="2400" dirty="0">
              <a:solidFill>
                <a:srgbClr val="222222"/>
              </a:solidFill>
              <a:latin typeface="+mj-lt"/>
            </a:endParaRPr>
          </a:p>
        </p:txBody>
      </p:sp>
      <p:sp>
        <p:nvSpPr>
          <p:cNvPr id="4" name="Espace réservé du pied de page 3">
            <a:extLst>
              <a:ext uri="{FF2B5EF4-FFF2-40B4-BE49-F238E27FC236}">
                <a16:creationId xmlns:a16="http://schemas.microsoft.com/office/drawing/2014/main" id="{5A99C7C4-DAE4-4619-B120-4779E5F367E5}"/>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42323089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ACTION OU RÉFLEXION? | LE JEU SOCIAL">
            <a:extLst>
              <a:ext uri="{FF2B5EF4-FFF2-40B4-BE49-F238E27FC236}">
                <a16:creationId xmlns:a16="http://schemas.microsoft.com/office/drawing/2014/main" id="{D98AF86F-C05E-4432-8018-5B8BB1297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4562" y="2219323"/>
            <a:ext cx="2971526" cy="2103440"/>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a:extLst>
              <a:ext uri="{FF2B5EF4-FFF2-40B4-BE49-F238E27FC236}">
                <a16:creationId xmlns:a16="http://schemas.microsoft.com/office/drawing/2014/main" id="{8B35A2D2-28A5-4A51-935C-302D084ACA0A}"/>
              </a:ext>
            </a:extLst>
          </p:cNvPr>
          <p:cNvSpPr>
            <a:spLocks noGrp="1"/>
          </p:cNvSpPr>
          <p:nvPr>
            <p:ph type="dt" sz="half" idx="10"/>
          </p:nvPr>
        </p:nvSpPr>
        <p:spPr/>
        <p:txBody>
          <a:bodyPr/>
          <a:lstStyle/>
          <a:p>
            <a:fld id="{78FCAF06-1AAD-4800-AFFB-DC8C0DB652F6}" type="datetime1">
              <a:rPr lang="fr-FR" smtClean="0"/>
              <a:t>04/01/2022</a:t>
            </a:fld>
            <a:endParaRPr lang="fr-FR" dirty="0"/>
          </a:p>
        </p:txBody>
      </p:sp>
      <p:sp>
        <p:nvSpPr>
          <p:cNvPr id="3" name="Espace réservé du numéro de diapositive 2">
            <a:extLst>
              <a:ext uri="{FF2B5EF4-FFF2-40B4-BE49-F238E27FC236}">
                <a16:creationId xmlns:a16="http://schemas.microsoft.com/office/drawing/2014/main" id="{A1E45E95-FB35-442D-BC8F-EFD578439426}"/>
              </a:ext>
            </a:extLst>
          </p:cNvPr>
          <p:cNvSpPr>
            <a:spLocks noGrp="1"/>
          </p:cNvSpPr>
          <p:nvPr>
            <p:ph type="sldNum" sz="quarter" idx="12"/>
          </p:nvPr>
        </p:nvSpPr>
        <p:spPr/>
        <p:txBody>
          <a:bodyPr/>
          <a:lstStyle/>
          <a:p>
            <a:fld id="{9C946053-6AD2-4D6F-B1B2-56B9586BEF99}" type="slidenum">
              <a:rPr lang="fr-FR" smtClean="0"/>
              <a:t>85</a:t>
            </a:fld>
            <a:endParaRPr lang="fr-FR" dirty="0"/>
          </a:p>
        </p:txBody>
      </p:sp>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8" name="Espace réservé du contenu 2">
            <a:extLst>
              <a:ext uri="{FF2B5EF4-FFF2-40B4-BE49-F238E27FC236}">
                <a16:creationId xmlns:a16="http://schemas.microsoft.com/office/drawing/2014/main" id="{59B0FB77-80F3-4AEE-B4D4-0677709AB0D2}"/>
              </a:ext>
            </a:extLst>
          </p:cNvPr>
          <p:cNvSpPr txBox="1">
            <a:spLocks/>
          </p:cNvSpPr>
          <p:nvPr/>
        </p:nvSpPr>
        <p:spPr>
          <a:xfrm>
            <a:off x="216817" y="2536724"/>
            <a:ext cx="11755224" cy="38196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lnSpc>
                <a:spcPct val="120000"/>
              </a:lnSpc>
              <a:buAutoNum type="alphaUcPeriod"/>
              <a:tabLst>
                <a:tab pos="447675" algn="l"/>
              </a:tabLst>
            </a:pPr>
            <a:r>
              <a:rPr lang="fr-FR" sz="2600" b="1" u="sng" dirty="0">
                <a:effectLst>
                  <a:outerShdw blurRad="38100" dist="38100" dir="2700000" algn="tl">
                    <a:srgbClr val="000000">
                      <a:alpha val="43137"/>
                    </a:srgbClr>
                  </a:outerShdw>
                </a:effectLst>
              </a:rPr>
              <a:t>L’importance d’un « écrit professionnel: </a:t>
            </a:r>
          </a:p>
          <a:p>
            <a:pPr marL="0" indent="0" algn="just">
              <a:lnSpc>
                <a:spcPct val="120000"/>
              </a:lnSpc>
              <a:buNone/>
              <a:tabLst>
                <a:tab pos="447675" algn="l"/>
              </a:tabLst>
            </a:pPr>
            <a:r>
              <a:rPr lang="fr-FR" sz="2400" dirty="0">
                <a:solidFill>
                  <a:srgbClr val="222222"/>
                </a:solidFill>
                <a:latin typeface="+mj-lt"/>
              </a:rPr>
              <a:t>Un écrit professionnel est un acte d’une grande importance.</a:t>
            </a:r>
          </a:p>
          <a:p>
            <a:pPr marL="457200" indent="-457200" algn="just">
              <a:lnSpc>
                <a:spcPct val="120000"/>
              </a:lnSpc>
              <a:buAutoNum type="alphaLcPeriod"/>
              <a:tabLst>
                <a:tab pos="447675" algn="l"/>
              </a:tabLst>
            </a:pPr>
            <a:r>
              <a:rPr lang="fr-FR" sz="2400" b="1" dirty="0">
                <a:solidFill>
                  <a:srgbClr val="222222"/>
                </a:solidFill>
                <a:latin typeface="+mj-lt"/>
              </a:rPr>
              <a:t>Un acte de « réflexion »</a:t>
            </a:r>
          </a:p>
          <a:p>
            <a:pPr marL="0" indent="0" algn="just">
              <a:lnSpc>
                <a:spcPct val="120000"/>
              </a:lnSpc>
              <a:buNone/>
              <a:tabLst>
                <a:tab pos="447675" algn="l"/>
              </a:tabLst>
            </a:pPr>
            <a:endParaRPr lang="fr-FR" sz="1000" dirty="0">
              <a:solidFill>
                <a:srgbClr val="222222"/>
              </a:solidFill>
              <a:latin typeface="+mj-lt"/>
            </a:endParaRPr>
          </a:p>
          <a:p>
            <a:pPr marL="0" indent="0" algn="just">
              <a:lnSpc>
                <a:spcPct val="120000"/>
              </a:lnSpc>
              <a:buNone/>
              <a:tabLst>
                <a:tab pos="447675" algn="l"/>
              </a:tabLst>
            </a:pPr>
            <a:r>
              <a:rPr lang="fr-FR" sz="2400" dirty="0">
                <a:solidFill>
                  <a:srgbClr val="222222"/>
                </a:solidFill>
                <a:latin typeface="+mj-lt"/>
              </a:rPr>
              <a:t>L’écrit n’est pas seulement un moyen d’échanger des informations, c’est aussi un moyen de discipliner sa pensée, de la clarifier, de l’ordonner, de l’approfondir. L’écrit développe la réflexion, c’est aussi un acte culturel, puisqu’il exige un effort intellectuel.</a:t>
            </a:r>
          </a:p>
        </p:txBody>
      </p:sp>
      <p:sp>
        <p:nvSpPr>
          <p:cNvPr id="4" name="Rectangle 3">
            <a:extLst>
              <a:ext uri="{FF2B5EF4-FFF2-40B4-BE49-F238E27FC236}">
                <a16:creationId xmlns:a16="http://schemas.microsoft.com/office/drawing/2014/main" id="{76182C7B-B735-46F0-9BB8-524D671BC87A}"/>
              </a:ext>
            </a:extLst>
          </p:cNvPr>
          <p:cNvSpPr/>
          <p:nvPr/>
        </p:nvSpPr>
        <p:spPr>
          <a:xfrm>
            <a:off x="3065479" y="1314450"/>
            <a:ext cx="6057900" cy="904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cap="all" dirty="0">
                <a:effectLst>
                  <a:outerShdw blurRad="38100" dist="38100" dir="2700000" algn="tl">
                    <a:srgbClr val="000000">
                      <a:alpha val="43137"/>
                    </a:srgbClr>
                  </a:outerShdw>
                </a:effectLst>
              </a:rPr>
              <a:t>Les écrits Professionnels </a:t>
            </a:r>
          </a:p>
        </p:txBody>
      </p:sp>
      <p:sp>
        <p:nvSpPr>
          <p:cNvPr id="5" name="Espace réservé du pied de page 4">
            <a:extLst>
              <a:ext uri="{FF2B5EF4-FFF2-40B4-BE49-F238E27FC236}">
                <a16:creationId xmlns:a16="http://schemas.microsoft.com/office/drawing/2014/main" id="{A8C60733-FF06-4362-B509-E6A40061317D}"/>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33579728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B35A2D2-28A5-4A51-935C-302D084ACA0A}"/>
              </a:ext>
            </a:extLst>
          </p:cNvPr>
          <p:cNvSpPr>
            <a:spLocks noGrp="1"/>
          </p:cNvSpPr>
          <p:nvPr>
            <p:ph type="dt" sz="half" idx="10"/>
          </p:nvPr>
        </p:nvSpPr>
        <p:spPr/>
        <p:txBody>
          <a:bodyPr/>
          <a:lstStyle/>
          <a:p>
            <a:fld id="{2172AA12-741F-426F-A369-3DF439B7F349}" type="datetime1">
              <a:rPr lang="fr-FR" smtClean="0"/>
              <a:t>04/01/2022</a:t>
            </a:fld>
            <a:endParaRPr lang="fr-FR" dirty="0"/>
          </a:p>
        </p:txBody>
      </p:sp>
      <p:sp>
        <p:nvSpPr>
          <p:cNvPr id="3" name="Espace réservé du numéro de diapositive 2">
            <a:extLst>
              <a:ext uri="{FF2B5EF4-FFF2-40B4-BE49-F238E27FC236}">
                <a16:creationId xmlns:a16="http://schemas.microsoft.com/office/drawing/2014/main" id="{A1E45E95-FB35-442D-BC8F-EFD578439426}"/>
              </a:ext>
            </a:extLst>
          </p:cNvPr>
          <p:cNvSpPr>
            <a:spLocks noGrp="1"/>
          </p:cNvSpPr>
          <p:nvPr>
            <p:ph type="sldNum" sz="quarter" idx="12"/>
          </p:nvPr>
        </p:nvSpPr>
        <p:spPr/>
        <p:txBody>
          <a:bodyPr/>
          <a:lstStyle/>
          <a:p>
            <a:fld id="{9C946053-6AD2-4D6F-B1B2-56B9586BEF99}" type="slidenum">
              <a:rPr lang="fr-FR" smtClean="0"/>
              <a:t>86</a:t>
            </a:fld>
            <a:endParaRPr lang="fr-FR" dirty="0"/>
          </a:p>
        </p:txBody>
      </p:sp>
      <p:sp>
        <p:nvSpPr>
          <p:cNvPr id="7" name="Titre 1">
            <a:extLst>
              <a:ext uri="{FF2B5EF4-FFF2-40B4-BE49-F238E27FC236}">
                <a16:creationId xmlns:a16="http://schemas.microsoft.com/office/drawing/2014/main" id="{0E20BBC7-FB42-4AED-B13E-326C4FB53EBC}"/>
              </a:ext>
            </a:extLst>
          </p:cNvPr>
          <p:cNvSpPr txBox="1">
            <a:spLocks/>
          </p:cNvSpPr>
          <p:nvPr/>
        </p:nvSpPr>
        <p:spPr>
          <a:xfrm>
            <a:off x="836629" y="335754"/>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8" name="Espace réservé du contenu 2">
            <a:extLst>
              <a:ext uri="{FF2B5EF4-FFF2-40B4-BE49-F238E27FC236}">
                <a16:creationId xmlns:a16="http://schemas.microsoft.com/office/drawing/2014/main" id="{59B0FB77-80F3-4AEE-B4D4-0677709AB0D2}"/>
              </a:ext>
            </a:extLst>
          </p:cNvPr>
          <p:cNvSpPr txBox="1">
            <a:spLocks/>
          </p:cNvSpPr>
          <p:nvPr/>
        </p:nvSpPr>
        <p:spPr>
          <a:xfrm>
            <a:off x="216817" y="2324100"/>
            <a:ext cx="11755224" cy="40322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lnSpc>
                <a:spcPct val="120000"/>
              </a:lnSpc>
              <a:buAutoNum type="alphaUcPeriod"/>
              <a:tabLst>
                <a:tab pos="447675" algn="l"/>
              </a:tabLst>
            </a:pPr>
            <a:r>
              <a:rPr lang="fr-FR" sz="2600" b="1" u="sng" dirty="0">
                <a:effectLst>
                  <a:outerShdw blurRad="38100" dist="38100" dir="2700000" algn="tl">
                    <a:srgbClr val="000000">
                      <a:alpha val="43137"/>
                    </a:srgbClr>
                  </a:outerShdw>
                </a:effectLst>
              </a:rPr>
              <a:t>L’importance d’un « écrit professionnel: </a:t>
            </a:r>
          </a:p>
          <a:p>
            <a:pPr marL="0" indent="0" algn="just">
              <a:lnSpc>
                <a:spcPct val="120000"/>
              </a:lnSpc>
              <a:buNone/>
              <a:tabLst>
                <a:tab pos="447675" algn="l"/>
              </a:tabLst>
            </a:pPr>
            <a:r>
              <a:rPr lang="fr-FR" sz="2400" dirty="0">
                <a:solidFill>
                  <a:srgbClr val="222222"/>
                </a:solidFill>
                <a:latin typeface="+mj-lt"/>
              </a:rPr>
              <a:t>Un écrit professionnel est un acte d’une grande importance.</a:t>
            </a:r>
          </a:p>
          <a:p>
            <a:pPr marL="457200" indent="-457200" algn="just">
              <a:lnSpc>
                <a:spcPct val="120000"/>
              </a:lnSpc>
              <a:buAutoNum type="alphaLcPeriod"/>
              <a:tabLst>
                <a:tab pos="447675" algn="l"/>
              </a:tabLst>
            </a:pPr>
            <a:r>
              <a:rPr lang="fr-FR" sz="2400" b="1" dirty="0">
                <a:solidFill>
                  <a:srgbClr val="222222"/>
                </a:solidFill>
                <a:latin typeface="+mj-lt"/>
              </a:rPr>
              <a:t>Un acte de « responsable »</a:t>
            </a:r>
          </a:p>
          <a:p>
            <a:pPr marL="0" indent="0" algn="just">
              <a:lnSpc>
                <a:spcPct val="120000"/>
              </a:lnSpc>
              <a:buNone/>
              <a:tabLst>
                <a:tab pos="447675" algn="l"/>
              </a:tabLst>
            </a:pPr>
            <a:endParaRPr lang="fr-FR" sz="1000" dirty="0">
              <a:solidFill>
                <a:srgbClr val="222222"/>
              </a:solidFill>
              <a:latin typeface="+mj-lt"/>
            </a:endParaRPr>
          </a:p>
          <a:p>
            <a:pPr marL="0" indent="0" algn="just">
              <a:lnSpc>
                <a:spcPct val="120000"/>
              </a:lnSpc>
              <a:buNone/>
              <a:tabLst>
                <a:tab pos="447675" algn="l"/>
              </a:tabLst>
            </a:pPr>
            <a:r>
              <a:rPr lang="fr-FR" sz="2400" dirty="0">
                <a:solidFill>
                  <a:srgbClr val="222222"/>
                </a:solidFill>
                <a:latin typeface="+mj-lt"/>
              </a:rPr>
              <a:t>Celui qui écrit s’expose aux yeux de l’équipe, il émet des observations, des remarques, des propositions, des suggestions. Ils témoigne de sa responsabilité.</a:t>
            </a:r>
          </a:p>
        </p:txBody>
      </p:sp>
      <p:sp>
        <p:nvSpPr>
          <p:cNvPr id="4" name="Rectangle 3">
            <a:extLst>
              <a:ext uri="{FF2B5EF4-FFF2-40B4-BE49-F238E27FC236}">
                <a16:creationId xmlns:a16="http://schemas.microsoft.com/office/drawing/2014/main" id="{76182C7B-B735-46F0-9BB8-524D671BC87A}"/>
              </a:ext>
            </a:extLst>
          </p:cNvPr>
          <p:cNvSpPr/>
          <p:nvPr/>
        </p:nvSpPr>
        <p:spPr>
          <a:xfrm>
            <a:off x="3065479" y="1314450"/>
            <a:ext cx="6057900" cy="904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cap="all" dirty="0">
                <a:effectLst>
                  <a:outerShdw blurRad="38100" dist="38100" dir="2700000" algn="tl">
                    <a:srgbClr val="000000">
                      <a:alpha val="43137"/>
                    </a:srgbClr>
                  </a:outerShdw>
                </a:effectLst>
              </a:rPr>
              <a:t>Les écrits Professionnels </a:t>
            </a:r>
          </a:p>
        </p:txBody>
      </p:sp>
      <p:pic>
        <p:nvPicPr>
          <p:cNvPr id="19458" name="Picture 2" descr="Message d'accueil de personnes avec la main jusqu'à l'icône de style plat.  Personne d'illustration vectorielle geste isolé sur fond blanc. Responsable  du concept d'entreprise Image Vectorielle Stock - Alamy">
            <a:extLst>
              <a:ext uri="{FF2B5EF4-FFF2-40B4-BE49-F238E27FC236}">
                <a16:creationId xmlns:a16="http://schemas.microsoft.com/office/drawing/2014/main" id="{338FC6F9-6392-45C9-BA86-C4536D2BD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4341" y="2219323"/>
            <a:ext cx="2066925" cy="2209800"/>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pied de page 4">
            <a:extLst>
              <a:ext uri="{FF2B5EF4-FFF2-40B4-BE49-F238E27FC236}">
                <a16:creationId xmlns:a16="http://schemas.microsoft.com/office/drawing/2014/main" id="{11F03192-54AA-4E9E-AC45-D1D0096B4FDF}"/>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15900617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B35A2D2-28A5-4A51-935C-302D084ACA0A}"/>
              </a:ext>
            </a:extLst>
          </p:cNvPr>
          <p:cNvSpPr>
            <a:spLocks noGrp="1"/>
          </p:cNvSpPr>
          <p:nvPr>
            <p:ph type="dt" sz="half" idx="10"/>
          </p:nvPr>
        </p:nvSpPr>
        <p:spPr/>
        <p:txBody>
          <a:bodyPr/>
          <a:lstStyle/>
          <a:p>
            <a:fld id="{55050016-5585-492E-8057-6CE9D8049F05}" type="datetime1">
              <a:rPr lang="fr-FR" smtClean="0"/>
              <a:t>04/01/2022</a:t>
            </a:fld>
            <a:endParaRPr lang="fr-FR" dirty="0"/>
          </a:p>
        </p:txBody>
      </p:sp>
      <p:sp>
        <p:nvSpPr>
          <p:cNvPr id="3" name="Espace réservé du numéro de diapositive 2">
            <a:extLst>
              <a:ext uri="{FF2B5EF4-FFF2-40B4-BE49-F238E27FC236}">
                <a16:creationId xmlns:a16="http://schemas.microsoft.com/office/drawing/2014/main" id="{A1E45E95-FB35-442D-BC8F-EFD578439426}"/>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87</a:t>
            </a:fld>
            <a:endParaRPr lang="fr-FR" dirty="0"/>
          </a:p>
        </p:txBody>
      </p:sp>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8" name="Espace réservé du contenu 2">
            <a:extLst>
              <a:ext uri="{FF2B5EF4-FFF2-40B4-BE49-F238E27FC236}">
                <a16:creationId xmlns:a16="http://schemas.microsoft.com/office/drawing/2014/main" id="{59B0FB77-80F3-4AEE-B4D4-0677709AB0D2}"/>
              </a:ext>
            </a:extLst>
          </p:cNvPr>
          <p:cNvSpPr txBox="1">
            <a:spLocks/>
          </p:cNvSpPr>
          <p:nvPr/>
        </p:nvSpPr>
        <p:spPr>
          <a:xfrm>
            <a:off x="216817" y="2324100"/>
            <a:ext cx="11755224" cy="40322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lnSpc>
                <a:spcPct val="120000"/>
              </a:lnSpc>
              <a:buAutoNum type="alphaUcPeriod"/>
              <a:tabLst>
                <a:tab pos="447675" algn="l"/>
              </a:tabLst>
            </a:pPr>
            <a:r>
              <a:rPr lang="fr-FR" sz="2600" b="1" u="sng" dirty="0">
                <a:effectLst>
                  <a:outerShdw blurRad="38100" dist="38100" dir="2700000" algn="tl">
                    <a:srgbClr val="000000">
                      <a:alpha val="43137"/>
                    </a:srgbClr>
                  </a:outerShdw>
                </a:effectLst>
              </a:rPr>
              <a:t>L’importance d’un « écrit professionnel: </a:t>
            </a:r>
          </a:p>
          <a:p>
            <a:pPr marL="0" indent="0" algn="just">
              <a:lnSpc>
                <a:spcPct val="120000"/>
              </a:lnSpc>
              <a:buNone/>
              <a:tabLst>
                <a:tab pos="447675" algn="l"/>
              </a:tabLst>
            </a:pPr>
            <a:r>
              <a:rPr lang="fr-FR" sz="2400" dirty="0">
                <a:solidFill>
                  <a:srgbClr val="222222"/>
                </a:solidFill>
                <a:latin typeface="+mj-lt"/>
              </a:rPr>
              <a:t>Un écrit professionnel est un acte d’une grande importance.</a:t>
            </a:r>
          </a:p>
          <a:p>
            <a:pPr marL="457200" indent="-457200" algn="just">
              <a:lnSpc>
                <a:spcPct val="120000"/>
              </a:lnSpc>
              <a:buFont typeface="+mj-lt"/>
              <a:buAutoNum type="alphaLcPeriod" startAt="2"/>
              <a:tabLst>
                <a:tab pos="447675" algn="l"/>
              </a:tabLst>
            </a:pPr>
            <a:r>
              <a:rPr lang="fr-FR" sz="2400" b="1" dirty="0">
                <a:solidFill>
                  <a:srgbClr val="222222"/>
                </a:solidFill>
                <a:latin typeface="+mj-lt"/>
              </a:rPr>
              <a:t>Un acte de « traçabilité »</a:t>
            </a:r>
          </a:p>
          <a:p>
            <a:pPr marL="0" indent="0" algn="just">
              <a:lnSpc>
                <a:spcPct val="120000"/>
              </a:lnSpc>
              <a:buNone/>
              <a:tabLst>
                <a:tab pos="447675" algn="l"/>
              </a:tabLst>
            </a:pPr>
            <a:endParaRPr lang="fr-FR" sz="1000" dirty="0">
              <a:solidFill>
                <a:srgbClr val="222222"/>
              </a:solidFill>
              <a:latin typeface="+mj-lt"/>
            </a:endParaRPr>
          </a:p>
          <a:p>
            <a:pPr marL="0" indent="0" algn="just">
              <a:lnSpc>
                <a:spcPct val="120000"/>
              </a:lnSpc>
              <a:buNone/>
              <a:tabLst>
                <a:tab pos="447675" algn="l"/>
              </a:tabLst>
            </a:pPr>
            <a:r>
              <a:rPr lang="fr-FR" sz="2400" dirty="0">
                <a:solidFill>
                  <a:srgbClr val="222222"/>
                </a:solidFill>
                <a:latin typeface="+mj-lt"/>
              </a:rPr>
              <a:t>L’acte écrit est un acte qui laisse une trace définitive, et cette trace est une preuve légale. La personne concernée (ou sa famille) peut demander à prendre connaissance de l’acte écrit (loi du 02.04.2002).</a:t>
            </a:r>
          </a:p>
          <a:p>
            <a:pPr marL="0" indent="0" algn="just">
              <a:lnSpc>
                <a:spcPct val="120000"/>
              </a:lnSpc>
              <a:buNone/>
              <a:tabLst>
                <a:tab pos="447675" algn="l"/>
              </a:tabLst>
            </a:pPr>
            <a:r>
              <a:rPr lang="fr-FR" sz="2400" dirty="0">
                <a:solidFill>
                  <a:srgbClr val="222222"/>
                </a:solidFill>
                <a:latin typeface="+mj-lt"/>
              </a:rPr>
              <a:t>On peut ajouter un quatrième intérêt à l’écrit : il permet de gagner du temps</a:t>
            </a:r>
          </a:p>
        </p:txBody>
      </p:sp>
      <p:sp>
        <p:nvSpPr>
          <p:cNvPr id="4" name="Rectangle 3">
            <a:extLst>
              <a:ext uri="{FF2B5EF4-FFF2-40B4-BE49-F238E27FC236}">
                <a16:creationId xmlns:a16="http://schemas.microsoft.com/office/drawing/2014/main" id="{76182C7B-B735-46F0-9BB8-524D671BC87A}"/>
              </a:ext>
            </a:extLst>
          </p:cNvPr>
          <p:cNvSpPr/>
          <p:nvPr/>
        </p:nvSpPr>
        <p:spPr>
          <a:xfrm>
            <a:off x="3065479" y="1314450"/>
            <a:ext cx="6057900" cy="904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cap="all" dirty="0">
                <a:effectLst>
                  <a:outerShdw blurRad="38100" dist="38100" dir="2700000" algn="tl">
                    <a:srgbClr val="000000">
                      <a:alpha val="43137"/>
                    </a:srgbClr>
                  </a:outerShdw>
                </a:effectLst>
              </a:rPr>
              <a:t>Les écrits Professionnels </a:t>
            </a:r>
          </a:p>
        </p:txBody>
      </p:sp>
      <p:pic>
        <p:nvPicPr>
          <p:cNvPr id="20482" name="Picture 2" descr="Dossier de soins infirmiers : l'importance d'une bonne tracabilité">
            <a:extLst>
              <a:ext uri="{FF2B5EF4-FFF2-40B4-BE49-F238E27FC236}">
                <a16:creationId xmlns:a16="http://schemas.microsoft.com/office/drawing/2014/main" id="{0C07FD35-D658-46BB-8E32-7B07685EB9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9550" y="2324099"/>
            <a:ext cx="3924302" cy="1962151"/>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pied de page 4">
            <a:extLst>
              <a:ext uri="{FF2B5EF4-FFF2-40B4-BE49-F238E27FC236}">
                <a16:creationId xmlns:a16="http://schemas.microsoft.com/office/drawing/2014/main" id="{5C05C85A-4EDC-4C38-AE2C-A3D3032151DB}"/>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25572691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4" name="Rectangle 3">
            <a:extLst>
              <a:ext uri="{FF2B5EF4-FFF2-40B4-BE49-F238E27FC236}">
                <a16:creationId xmlns:a16="http://schemas.microsoft.com/office/drawing/2014/main" id="{76182C7B-B735-46F0-9BB8-524D671BC87A}"/>
              </a:ext>
            </a:extLst>
          </p:cNvPr>
          <p:cNvSpPr/>
          <p:nvPr/>
        </p:nvSpPr>
        <p:spPr>
          <a:xfrm>
            <a:off x="3065479" y="1314450"/>
            <a:ext cx="6057900" cy="904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cap="all" dirty="0">
                <a:effectLst>
                  <a:outerShdw blurRad="38100" dist="38100" dir="2700000" algn="tl">
                    <a:srgbClr val="000000">
                      <a:alpha val="43137"/>
                    </a:srgbClr>
                  </a:outerShdw>
                </a:effectLst>
              </a:rPr>
              <a:t>Les écrits Professionnels </a:t>
            </a:r>
          </a:p>
        </p:txBody>
      </p:sp>
      <p:sp>
        <p:nvSpPr>
          <p:cNvPr id="5" name="Rectangle : coins arrondis 4">
            <a:extLst>
              <a:ext uri="{FF2B5EF4-FFF2-40B4-BE49-F238E27FC236}">
                <a16:creationId xmlns:a16="http://schemas.microsoft.com/office/drawing/2014/main" id="{BE5232ED-9FCB-437F-8B69-5D03E8CF0A70}"/>
              </a:ext>
            </a:extLst>
          </p:cNvPr>
          <p:cNvSpPr/>
          <p:nvPr/>
        </p:nvSpPr>
        <p:spPr>
          <a:xfrm>
            <a:off x="542925" y="2324101"/>
            <a:ext cx="11068050" cy="393382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2800" dirty="0"/>
              <a:t>Rôle de l’Assistant(e) De Vie aux Familles</a:t>
            </a:r>
          </a:p>
          <a:p>
            <a:pPr algn="ctr"/>
            <a:endParaRPr lang="fr-FR" sz="1000" dirty="0"/>
          </a:p>
          <a:p>
            <a:pPr algn="ctr"/>
            <a:r>
              <a:rPr lang="fr-FR" sz="2400" dirty="0"/>
              <a:t>L’ADVF ne doit pas pour autant appréhender l’écrit professionnel ; bien au contraire L’ADVF aura à l’esprit l’importance d’une transmission pour la personne aidée et pour ses collègues. Ils convient cependant d’être prudent dans la formulation de l’acte écrit et surtout de faire preuve de discrétion professionnelle. L’ADVF veillera à : faire attention aux tournures de phrases témoignant de jugement de valeurs, d’opinions qui seraient contestables car peu objectives et donc interprétables de façon différentes selon les personnes ; </a:t>
            </a:r>
          </a:p>
          <a:p>
            <a:pPr algn="ctr"/>
            <a:endParaRPr lang="fr-FR" sz="1000" dirty="0"/>
          </a:p>
          <a:p>
            <a:pPr algn="ctr"/>
            <a:r>
              <a:rPr lang="fr-FR" sz="2400" dirty="0"/>
              <a:t>Utiliser un vocabulaire respectueux de la personne</a:t>
            </a:r>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665EE3A1-4B87-4912-8859-491A4E992782}"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88</a:t>
            </a:fld>
            <a:endParaRPr lang="fr-FR" dirty="0"/>
          </a:p>
        </p:txBody>
      </p:sp>
      <p:sp>
        <p:nvSpPr>
          <p:cNvPr id="6" name="Espace réservé du pied de page 5">
            <a:extLst>
              <a:ext uri="{FF2B5EF4-FFF2-40B4-BE49-F238E27FC236}">
                <a16:creationId xmlns:a16="http://schemas.microsoft.com/office/drawing/2014/main" id="{3AF6BD00-B3AE-4A95-A92F-ECD43D6BEF10}"/>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15344491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01B203-D59F-4158-989E-72ADA3E0D0A2}"/>
              </a:ext>
            </a:extLst>
          </p:cNvPr>
          <p:cNvSpPr>
            <a:spLocks noGrp="1"/>
          </p:cNvSpPr>
          <p:nvPr>
            <p:ph type="title"/>
          </p:nvPr>
        </p:nvSpPr>
        <p:spPr/>
        <p:txBody>
          <a:bodyPr/>
          <a:lstStyle/>
          <a:p>
            <a:pPr algn="ctr"/>
            <a:r>
              <a:rPr lang="fr-FR" b="1" dirty="0"/>
              <a:t>Assistant de Vie aux Familles</a:t>
            </a:r>
            <a:br>
              <a:rPr lang="fr-FR" b="1" dirty="0"/>
            </a:br>
            <a:endParaRPr lang="fr-FR" dirty="0"/>
          </a:p>
        </p:txBody>
      </p:sp>
      <p:sp>
        <p:nvSpPr>
          <p:cNvPr id="3" name="Espace réservé de la date 2">
            <a:extLst>
              <a:ext uri="{FF2B5EF4-FFF2-40B4-BE49-F238E27FC236}">
                <a16:creationId xmlns:a16="http://schemas.microsoft.com/office/drawing/2014/main" id="{86678852-F2C7-4555-A74F-033E3C229561}"/>
              </a:ext>
            </a:extLst>
          </p:cNvPr>
          <p:cNvSpPr>
            <a:spLocks noGrp="1"/>
          </p:cNvSpPr>
          <p:nvPr>
            <p:ph type="dt" sz="half" idx="10"/>
          </p:nvPr>
        </p:nvSpPr>
        <p:spPr/>
        <p:txBody>
          <a:bodyPr/>
          <a:lstStyle/>
          <a:p>
            <a:fld id="{A415D18E-3722-488A-BEE5-49615A4EF92F}" type="datetime1">
              <a:rPr lang="fr-FR" smtClean="0"/>
              <a:t>04/01/2022</a:t>
            </a:fld>
            <a:endParaRPr lang="fr-FR" dirty="0"/>
          </a:p>
        </p:txBody>
      </p:sp>
      <p:sp>
        <p:nvSpPr>
          <p:cNvPr id="4" name="Espace réservé du numéro de diapositive 3">
            <a:extLst>
              <a:ext uri="{FF2B5EF4-FFF2-40B4-BE49-F238E27FC236}">
                <a16:creationId xmlns:a16="http://schemas.microsoft.com/office/drawing/2014/main" id="{0CFDA675-AA9A-4225-8BB9-01F5E11081B8}"/>
              </a:ext>
            </a:extLst>
          </p:cNvPr>
          <p:cNvSpPr>
            <a:spLocks noGrp="1"/>
          </p:cNvSpPr>
          <p:nvPr>
            <p:ph type="sldNum" sz="quarter" idx="12"/>
          </p:nvPr>
        </p:nvSpPr>
        <p:spPr/>
        <p:txBody>
          <a:bodyPr/>
          <a:lstStyle/>
          <a:p>
            <a:fld id="{9C946053-6AD2-4D6F-B1B2-56B9586BEF99}" type="slidenum">
              <a:rPr lang="fr-FR" smtClean="0"/>
              <a:t>89</a:t>
            </a:fld>
            <a:endParaRPr lang="fr-FR" dirty="0"/>
          </a:p>
        </p:txBody>
      </p:sp>
      <p:sp>
        <p:nvSpPr>
          <p:cNvPr id="10" name="Organigramme : Procédé prédéfini 9">
            <a:extLst>
              <a:ext uri="{FF2B5EF4-FFF2-40B4-BE49-F238E27FC236}">
                <a16:creationId xmlns:a16="http://schemas.microsoft.com/office/drawing/2014/main" id="{3C5C5127-33A4-4F4F-8132-62070DC820CE}"/>
              </a:ext>
            </a:extLst>
          </p:cNvPr>
          <p:cNvSpPr/>
          <p:nvPr/>
        </p:nvSpPr>
        <p:spPr>
          <a:xfrm>
            <a:off x="2590800" y="1304925"/>
            <a:ext cx="7010400" cy="4527550"/>
          </a:xfrm>
          <a:prstGeom prst="flowChartPredefined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4800" b="1" dirty="0">
                <a:effectLst>
                  <a:outerShdw blurRad="38100" dist="38100" dir="2700000" algn="tl">
                    <a:srgbClr val="000000">
                      <a:alpha val="43137"/>
                    </a:srgbClr>
                  </a:outerShdw>
                </a:effectLst>
              </a:rPr>
              <a:t>Les différents outils de communications</a:t>
            </a:r>
          </a:p>
        </p:txBody>
      </p:sp>
      <p:sp>
        <p:nvSpPr>
          <p:cNvPr id="11" name="Espace réservé du pied de page 10">
            <a:extLst>
              <a:ext uri="{FF2B5EF4-FFF2-40B4-BE49-F238E27FC236}">
                <a16:creationId xmlns:a16="http://schemas.microsoft.com/office/drawing/2014/main" id="{2DC2D286-3A58-451B-9FF8-C7E7B8E311F6}"/>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1168057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ASSISTANT.E DE VIE AUX FAMILLES - NIV 5 – IFR">
            <a:extLst>
              <a:ext uri="{FF2B5EF4-FFF2-40B4-BE49-F238E27FC236}">
                <a16:creationId xmlns:a16="http://schemas.microsoft.com/office/drawing/2014/main" id="{8DBA6345-6AC7-42F7-834B-0C6EF4EDC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01543">
            <a:off x="9279007" y="917979"/>
            <a:ext cx="2512877"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358A648-415B-4901-ABFD-8A510342A0F4}"/>
              </a:ext>
            </a:extLst>
          </p:cNvPr>
          <p:cNvSpPr>
            <a:spLocks noGrp="1"/>
          </p:cNvSpPr>
          <p:nvPr>
            <p:ph type="title"/>
          </p:nvPr>
        </p:nvSpPr>
        <p:spPr/>
        <p:txBody>
          <a:bodyPr/>
          <a:lstStyle/>
          <a:p>
            <a:pPr algn="ctr"/>
            <a:r>
              <a:rPr lang="fr-FR" b="1" dirty="0"/>
              <a:t>L’Assistant(e) De Vie aux Familles</a:t>
            </a:r>
          </a:p>
        </p:txBody>
      </p:sp>
      <p:sp>
        <p:nvSpPr>
          <p:cNvPr id="3" name="Rectangle : coins arrondis 2">
            <a:extLst>
              <a:ext uri="{FF2B5EF4-FFF2-40B4-BE49-F238E27FC236}">
                <a16:creationId xmlns:a16="http://schemas.microsoft.com/office/drawing/2014/main" id="{2BD5FE23-48CD-4994-ABD8-4769368C1418}"/>
              </a:ext>
            </a:extLst>
          </p:cNvPr>
          <p:cNvSpPr/>
          <p:nvPr/>
        </p:nvSpPr>
        <p:spPr>
          <a:xfrm>
            <a:off x="838200" y="2693766"/>
            <a:ext cx="10515600" cy="2583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spcBef>
                <a:spcPts val="600"/>
              </a:spcBef>
              <a:spcAft>
                <a:spcPts val="600"/>
              </a:spcAft>
              <a:buFont typeface="Arial" panose="020B0604020202020204" pitchFamily="34" charset="0"/>
              <a:buChar char="•"/>
            </a:pPr>
            <a:r>
              <a:rPr lang="fr-FR" sz="2400" dirty="0"/>
              <a:t>L’Assistant(e) De Vie aux Familles favorise la reprise de contact avec les personne et leur entourage. Il/elle sait se présenter à la personne et à son entourage, précise avec la personnes ses jours d’intervention ainsi que la durée de chacune.</a:t>
            </a:r>
          </a:p>
        </p:txBody>
      </p:sp>
      <p:sp>
        <p:nvSpPr>
          <p:cNvPr id="4" name="Espace réservé de la date 3">
            <a:extLst>
              <a:ext uri="{FF2B5EF4-FFF2-40B4-BE49-F238E27FC236}">
                <a16:creationId xmlns:a16="http://schemas.microsoft.com/office/drawing/2014/main" id="{5363FB18-DDBC-40AE-AC26-7531E7C3911E}"/>
              </a:ext>
            </a:extLst>
          </p:cNvPr>
          <p:cNvSpPr>
            <a:spLocks noGrp="1"/>
          </p:cNvSpPr>
          <p:nvPr>
            <p:ph type="dt" sz="half" idx="10"/>
          </p:nvPr>
        </p:nvSpPr>
        <p:spPr/>
        <p:txBody>
          <a:bodyPr/>
          <a:lstStyle/>
          <a:p>
            <a:fld id="{87C4D7BE-B46B-4B0E-B164-4DA3DEE2E1E9}" type="datetime1">
              <a:rPr lang="fr-FR" smtClean="0"/>
              <a:t>04/01/2022</a:t>
            </a:fld>
            <a:endParaRPr lang="fr-FR" dirty="0"/>
          </a:p>
        </p:txBody>
      </p:sp>
      <p:sp>
        <p:nvSpPr>
          <p:cNvPr id="5" name="Espace réservé du numéro de diapositive 4">
            <a:extLst>
              <a:ext uri="{FF2B5EF4-FFF2-40B4-BE49-F238E27FC236}">
                <a16:creationId xmlns:a16="http://schemas.microsoft.com/office/drawing/2014/main" id="{F511E8C9-4D6F-4459-9EFD-E5D0C57656BA}"/>
              </a:ext>
            </a:extLst>
          </p:cNvPr>
          <p:cNvSpPr>
            <a:spLocks noGrp="1"/>
          </p:cNvSpPr>
          <p:nvPr>
            <p:ph type="sldNum" sz="quarter" idx="12"/>
          </p:nvPr>
        </p:nvSpPr>
        <p:spPr/>
        <p:txBody>
          <a:bodyPr/>
          <a:lstStyle/>
          <a:p>
            <a:fld id="{9C946053-6AD2-4D6F-B1B2-56B9586BEF99}" type="slidenum">
              <a:rPr lang="fr-FR" smtClean="0"/>
              <a:t>9</a:t>
            </a:fld>
            <a:endParaRPr lang="fr-FR" dirty="0"/>
          </a:p>
        </p:txBody>
      </p:sp>
      <p:sp>
        <p:nvSpPr>
          <p:cNvPr id="9" name="Espace réservé du pied de page 8">
            <a:extLst>
              <a:ext uri="{FF2B5EF4-FFF2-40B4-BE49-F238E27FC236}">
                <a16:creationId xmlns:a16="http://schemas.microsoft.com/office/drawing/2014/main" id="{C4E47E59-A4BE-4395-8EFE-3B8BC1B637F2}"/>
              </a:ext>
            </a:extLst>
          </p:cNvPr>
          <p:cNvSpPr>
            <a:spLocks noGrp="1"/>
          </p:cNvSpPr>
          <p:nvPr>
            <p:ph type="ftr" sz="quarter" idx="11"/>
          </p:nvPr>
        </p:nvSpPr>
        <p:spPr/>
        <p:txBody>
          <a:bodyPr/>
          <a:lstStyle/>
          <a:p>
            <a:r>
              <a:rPr lang="fr-FR" dirty="0"/>
              <a:t>La communication</a:t>
            </a:r>
          </a:p>
        </p:txBody>
      </p:sp>
      <p:sp>
        <p:nvSpPr>
          <p:cNvPr id="6" name="Rectangle : coins arrondis 5">
            <a:extLst>
              <a:ext uri="{FF2B5EF4-FFF2-40B4-BE49-F238E27FC236}">
                <a16:creationId xmlns:a16="http://schemas.microsoft.com/office/drawing/2014/main" id="{302ACAAC-2635-4C35-A677-9E6B6CAE63D7}"/>
              </a:ext>
            </a:extLst>
          </p:cNvPr>
          <p:cNvSpPr/>
          <p:nvPr/>
        </p:nvSpPr>
        <p:spPr>
          <a:xfrm>
            <a:off x="838200" y="1580760"/>
            <a:ext cx="8620449" cy="857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514350" indent="-514350" algn="ctr">
              <a:buFont typeface="+mj-lt"/>
              <a:buAutoNum type="arabicPeriod" startAt="2"/>
            </a:pPr>
            <a:r>
              <a:rPr lang="fr-FR" sz="2800" b="1" dirty="0"/>
              <a:t>Communication et liaison :</a:t>
            </a:r>
          </a:p>
        </p:txBody>
      </p:sp>
    </p:spTree>
    <p:extLst>
      <p:ext uri="{BB962C8B-B14F-4D97-AF65-F5344CB8AC3E}">
        <p14:creationId xmlns:p14="http://schemas.microsoft.com/office/powerpoint/2010/main" val="38905068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01B203-D59F-4158-989E-72ADA3E0D0A2}"/>
              </a:ext>
            </a:extLst>
          </p:cNvPr>
          <p:cNvSpPr>
            <a:spLocks noGrp="1"/>
          </p:cNvSpPr>
          <p:nvPr>
            <p:ph type="title"/>
          </p:nvPr>
        </p:nvSpPr>
        <p:spPr/>
        <p:txBody>
          <a:bodyPr/>
          <a:lstStyle/>
          <a:p>
            <a:pPr algn="ctr"/>
            <a:r>
              <a:rPr lang="fr-FR" b="1" dirty="0"/>
              <a:t>Assistant de Vie aux Familles</a:t>
            </a:r>
            <a:br>
              <a:rPr lang="fr-FR" b="1" dirty="0"/>
            </a:br>
            <a:endParaRPr lang="fr-FR" dirty="0"/>
          </a:p>
        </p:txBody>
      </p:sp>
      <p:sp>
        <p:nvSpPr>
          <p:cNvPr id="3" name="Espace réservé de la date 2">
            <a:extLst>
              <a:ext uri="{FF2B5EF4-FFF2-40B4-BE49-F238E27FC236}">
                <a16:creationId xmlns:a16="http://schemas.microsoft.com/office/drawing/2014/main" id="{86678852-F2C7-4555-A74F-033E3C229561}"/>
              </a:ext>
            </a:extLst>
          </p:cNvPr>
          <p:cNvSpPr>
            <a:spLocks noGrp="1"/>
          </p:cNvSpPr>
          <p:nvPr>
            <p:ph type="dt" sz="half" idx="10"/>
          </p:nvPr>
        </p:nvSpPr>
        <p:spPr/>
        <p:txBody>
          <a:bodyPr/>
          <a:lstStyle/>
          <a:p>
            <a:fld id="{A415D18E-3722-488A-BEE5-49615A4EF92F}" type="datetime1">
              <a:rPr lang="fr-FR" smtClean="0"/>
              <a:t>04/01/2022</a:t>
            </a:fld>
            <a:endParaRPr lang="fr-FR" dirty="0"/>
          </a:p>
        </p:txBody>
      </p:sp>
      <p:sp>
        <p:nvSpPr>
          <p:cNvPr id="4" name="Espace réservé du numéro de diapositive 3">
            <a:extLst>
              <a:ext uri="{FF2B5EF4-FFF2-40B4-BE49-F238E27FC236}">
                <a16:creationId xmlns:a16="http://schemas.microsoft.com/office/drawing/2014/main" id="{0CFDA675-AA9A-4225-8BB9-01F5E11081B8}"/>
              </a:ext>
            </a:extLst>
          </p:cNvPr>
          <p:cNvSpPr>
            <a:spLocks noGrp="1"/>
          </p:cNvSpPr>
          <p:nvPr>
            <p:ph type="sldNum" sz="quarter" idx="12"/>
          </p:nvPr>
        </p:nvSpPr>
        <p:spPr/>
        <p:txBody>
          <a:bodyPr/>
          <a:lstStyle/>
          <a:p>
            <a:fld id="{9C946053-6AD2-4D6F-B1B2-56B9586BEF99}" type="slidenum">
              <a:rPr lang="fr-FR" smtClean="0"/>
              <a:t>90</a:t>
            </a:fld>
            <a:endParaRPr lang="fr-FR" dirty="0"/>
          </a:p>
        </p:txBody>
      </p:sp>
      <p:sp>
        <p:nvSpPr>
          <p:cNvPr id="11" name="Espace réservé du pied de page 10">
            <a:extLst>
              <a:ext uri="{FF2B5EF4-FFF2-40B4-BE49-F238E27FC236}">
                <a16:creationId xmlns:a16="http://schemas.microsoft.com/office/drawing/2014/main" id="{2DC2D286-3A58-451B-9FF8-C7E7B8E311F6}"/>
              </a:ext>
            </a:extLst>
          </p:cNvPr>
          <p:cNvSpPr>
            <a:spLocks noGrp="1"/>
          </p:cNvSpPr>
          <p:nvPr>
            <p:ph type="ftr" sz="quarter" idx="11"/>
          </p:nvPr>
        </p:nvSpPr>
        <p:spPr/>
        <p:txBody>
          <a:bodyPr/>
          <a:lstStyle/>
          <a:p>
            <a:r>
              <a:rPr lang="fr-FR" dirty="0"/>
              <a:t>La communication</a:t>
            </a:r>
          </a:p>
        </p:txBody>
      </p:sp>
      <p:sp>
        <p:nvSpPr>
          <p:cNvPr id="5" name="Flèche : droite 4">
            <a:extLst>
              <a:ext uri="{FF2B5EF4-FFF2-40B4-BE49-F238E27FC236}">
                <a16:creationId xmlns:a16="http://schemas.microsoft.com/office/drawing/2014/main" id="{B7072F4C-6BDD-475D-98B7-8002FB7C6799}"/>
              </a:ext>
            </a:extLst>
          </p:cNvPr>
          <p:cNvSpPr/>
          <p:nvPr/>
        </p:nvSpPr>
        <p:spPr>
          <a:xfrm>
            <a:off x="295275" y="1504355"/>
            <a:ext cx="2638425" cy="1325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buFont typeface="+mj-lt"/>
              <a:buAutoNum type="romanUcPeriod"/>
            </a:pPr>
            <a:r>
              <a:rPr lang="fr-FR" sz="2800" b="1" dirty="0"/>
              <a:t>Son rôle :</a:t>
            </a:r>
          </a:p>
        </p:txBody>
      </p:sp>
      <p:sp>
        <p:nvSpPr>
          <p:cNvPr id="6" name="ZoneTexte 5">
            <a:extLst>
              <a:ext uri="{FF2B5EF4-FFF2-40B4-BE49-F238E27FC236}">
                <a16:creationId xmlns:a16="http://schemas.microsoft.com/office/drawing/2014/main" id="{4AB78C37-833C-4E24-AC2F-18747C8FABDE}"/>
              </a:ext>
            </a:extLst>
          </p:cNvPr>
          <p:cNvSpPr txBox="1"/>
          <p:nvPr/>
        </p:nvSpPr>
        <p:spPr>
          <a:xfrm>
            <a:off x="895349" y="2746891"/>
            <a:ext cx="10848975" cy="1200329"/>
          </a:xfrm>
          <a:prstGeom prst="rect">
            <a:avLst/>
          </a:prstGeom>
          <a:noFill/>
        </p:spPr>
        <p:txBody>
          <a:bodyPr wrap="square" rtlCol="0">
            <a:spAutoFit/>
          </a:bodyPr>
          <a:lstStyle/>
          <a:p>
            <a:pPr algn="just"/>
            <a:r>
              <a:rPr lang="fr-FR" sz="2400" dirty="0"/>
              <a:t>Le carnet/classeur/cahier, de liaison est un outil indispensable pour l’Assistant De Vie aux Famille. Il a un rôle d’information, de transmission, de communication. En effet, toutes les personnes concernées sont rarement toutes présentes au même moment.</a:t>
            </a:r>
          </a:p>
        </p:txBody>
      </p:sp>
      <p:pic>
        <p:nvPicPr>
          <p:cNvPr id="7" name="Picture 2" descr="Classeur à levier cartonné Bruneau A4 - Dos 5 cm, Classeurs à levier  plastifiés">
            <a:extLst>
              <a:ext uri="{FF2B5EF4-FFF2-40B4-BE49-F238E27FC236}">
                <a16:creationId xmlns:a16="http://schemas.microsoft.com/office/drawing/2014/main" id="{4A71E1C1-AACF-49A4-98FD-436F20F9D8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691083">
            <a:off x="895834" y="4141255"/>
            <a:ext cx="1830495" cy="18304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Le carnet - Livre photo personnalisé - Innocence Paris">
            <a:extLst>
              <a:ext uri="{FF2B5EF4-FFF2-40B4-BE49-F238E27FC236}">
                <a16:creationId xmlns:a16="http://schemas.microsoft.com/office/drawing/2014/main" id="{543C8C2A-A497-41C9-8D25-CCB2D9DE4B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0181">
            <a:off x="5088829" y="4388167"/>
            <a:ext cx="1482424" cy="148242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ahier piqué polypro transparent Clairefontaine Koverbook 24 x 32 cm 96  pages Séyès - KoverBook - Cahiers Clairefontaine - Clairefontaine -  Fournitures scolaires, artistiques et bureau">
            <a:extLst>
              <a:ext uri="{FF2B5EF4-FFF2-40B4-BE49-F238E27FC236}">
                <a16:creationId xmlns:a16="http://schemas.microsoft.com/office/drawing/2014/main" id="{8ADFC505-C660-4AAD-96E2-12AB6A5C80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84954">
            <a:off x="8520112" y="4281546"/>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9600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lasseur à levier cartonné Bruneau A4 - Dos 5 cm, Classeurs à levier  plastifiés">
            <a:extLst>
              <a:ext uri="{FF2B5EF4-FFF2-40B4-BE49-F238E27FC236}">
                <a16:creationId xmlns:a16="http://schemas.microsoft.com/office/drawing/2014/main" id="{EC00FD23-B9C9-43C8-BA0B-F94A1957B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691083">
            <a:off x="895834" y="4141255"/>
            <a:ext cx="1830495" cy="18304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e carnet - Livre photo personnalisé - Innocence Paris">
            <a:extLst>
              <a:ext uri="{FF2B5EF4-FFF2-40B4-BE49-F238E27FC236}">
                <a16:creationId xmlns:a16="http://schemas.microsoft.com/office/drawing/2014/main" id="{3940F3D4-FCC6-4DC2-8074-2A924C5B58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0181">
            <a:off x="5088829" y="4388167"/>
            <a:ext cx="1482424" cy="14824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Cahier piqué polypro transparent Clairefontaine Koverbook 24 x 32 cm 96  pages Séyès - KoverBook - Cahiers Clairefontaine - Clairefontaine -  Fournitures scolaires, artistiques et bureau">
            <a:extLst>
              <a:ext uri="{FF2B5EF4-FFF2-40B4-BE49-F238E27FC236}">
                <a16:creationId xmlns:a16="http://schemas.microsoft.com/office/drawing/2014/main" id="{1384575C-24E4-4778-918E-EBC05790F2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84954">
            <a:off x="8520112" y="4281546"/>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9B01B203-D59F-4158-989E-72ADA3E0D0A2}"/>
              </a:ext>
            </a:extLst>
          </p:cNvPr>
          <p:cNvSpPr>
            <a:spLocks noGrp="1"/>
          </p:cNvSpPr>
          <p:nvPr>
            <p:ph type="title"/>
          </p:nvPr>
        </p:nvSpPr>
        <p:spPr/>
        <p:txBody>
          <a:bodyPr/>
          <a:lstStyle/>
          <a:p>
            <a:pPr algn="ctr"/>
            <a:r>
              <a:rPr lang="fr-FR" b="1" dirty="0"/>
              <a:t>Assistant de Vie aux Familles</a:t>
            </a:r>
            <a:br>
              <a:rPr lang="fr-FR" b="1" dirty="0"/>
            </a:br>
            <a:endParaRPr lang="fr-FR" dirty="0"/>
          </a:p>
        </p:txBody>
      </p:sp>
      <p:sp>
        <p:nvSpPr>
          <p:cNvPr id="3" name="Espace réservé de la date 2">
            <a:extLst>
              <a:ext uri="{FF2B5EF4-FFF2-40B4-BE49-F238E27FC236}">
                <a16:creationId xmlns:a16="http://schemas.microsoft.com/office/drawing/2014/main" id="{86678852-F2C7-4555-A74F-033E3C229561}"/>
              </a:ext>
            </a:extLst>
          </p:cNvPr>
          <p:cNvSpPr>
            <a:spLocks noGrp="1"/>
          </p:cNvSpPr>
          <p:nvPr>
            <p:ph type="dt" sz="half" idx="10"/>
          </p:nvPr>
        </p:nvSpPr>
        <p:spPr/>
        <p:txBody>
          <a:bodyPr/>
          <a:lstStyle/>
          <a:p>
            <a:fld id="{A415D18E-3722-488A-BEE5-49615A4EF92F}" type="datetime1">
              <a:rPr lang="fr-FR" smtClean="0"/>
              <a:t>04/01/2022</a:t>
            </a:fld>
            <a:endParaRPr lang="fr-FR" dirty="0"/>
          </a:p>
        </p:txBody>
      </p:sp>
      <p:sp>
        <p:nvSpPr>
          <p:cNvPr id="4" name="Espace réservé du numéro de diapositive 3">
            <a:extLst>
              <a:ext uri="{FF2B5EF4-FFF2-40B4-BE49-F238E27FC236}">
                <a16:creationId xmlns:a16="http://schemas.microsoft.com/office/drawing/2014/main" id="{0CFDA675-AA9A-4225-8BB9-01F5E11081B8}"/>
              </a:ext>
            </a:extLst>
          </p:cNvPr>
          <p:cNvSpPr>
            <a:spLocks noGrp="1"/>
          </p:cNvSpPr>
          <p:nvPr>
            <p:ph type="sldNum" sz="quarter" idx="12"/>
          </p:nvPr>
        </p:nvSpPr>
        <p:spPr/>
        <p:txBody>
          <a:bodyPr/>
          <a:lstStyle/>
          <a:p>
            <a:fld id="{9C946053-6AD2-4D6F-B1B2-56B9586BEF99}" type="slidenum">
              <a:rPr lang="fr-FR" smtClean="0"/>
              <a:t>91</a:t>
            </a:fld>
            <a:endParaRPr lang="fr-FR" dirty="0"/>
          </a:p>
        </p:txBody>
      </p:sp>
      <p:sp>
        <p:nvSpPr>
          <p:cNvPr id="11" name="Espace réservé du pied de page 10">
            <a:extLst>
              <a:ext uri="{FF2B5EF4-FFF2-40B4-BE49-F238E27FC236}">
                <a16:creationId xmlns:a16="http://schemas.microsoft.com/office/drawing/2014/main" id="{2DC2D286-3A58-451B-9FF8-C7E7B8E311F6}"/>
              </a:ext>
            </a:extLst>
          </p:cNvPr>
          <p:cNvSpPr>
            <a:spLocks noGrp="1"/>
          </p:cNvSpPr>
          <p:nvPr>
            <p:ph type="ftr" sz="quarter" idx="11"/>
          </p:nvPr>
        </p:nvSpPr>
        <p:spPr/>
        <p:txBody>
          <a:bodyPr/>
          <a:lstStyle/>
          <a:p>
            <a:r>
              <a:rPr lang="fr-FR" dirty="0"/>
              <a:t>La communication</a:t>
            </a:r>
          </a:p>
        </p:txBody>
      </p:sp>
      <p:sp>
        <p:nvSpPr>
          <p:cNvPr id="5" name="Flèche : droite 4">
            <a:extLst>
              <a:ext uri="{FF2B5EF4-FFF2-40B4-BE49-F238E27FC236}">
                <a16:creationId xmlns:a16="http://schemas.microsoft.com/office/drawing/2014/main" id="{B7072F4C-6BDD-475D-98B7-8002FB7C6799}"/>
              </a:ext>
            </a:extLst>
          </p:cNvPr>
          <p:cNvSpPr/>
          <p:nvPr/>
        </p:nvSpPr>
        <p:spPr>
          <a:xfrm>
            <a:off x="295275" y="1504355"/>
            <a:ext cx="4124325" cy="1325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buFont typeface="+mj-lt"/>
              <a:buAutoNum type="romanUcPeriod" startAt="2"/>
            </a:pPr>
            <a:r>
              <a:rPr lang="fr-FR" sz="2800" b="1" dirty="0"/>
              <a:t>À qui s’adresse t-il :</a:t>
            </a:r>
          </a:p>
        </p:txBody>
      </p:sp>
      <p:sp>
        <p:nvSpPr>
          <p:cNvPr id="6" name="ZoneTexte 5">
            <a:extLst>
              <a:ext uri="{FF2B5EF4-FFF2-40B4-BE49-F238E27FC236}">
                <a16:creationId xmlns:a16="http://schemas.microsoft.com/office/drawing/2014/main" id="{4AB78C37-833C-4E24-AC2F-18747C8FABDE}"/>
              </a:ext>
            </a:extLst>
          </p:cNvPr>
          <p:cNvSpPr txBox="1"/>
          <p:nvPr/>
        </p:nvSpPr>
        <p:spPr>
          <a:xfrm>
            <a:off x="895349" y="2746891"/>
            <a:ext cx="10848975" cy="1569660"/>
          </a:xfrm>
          <a:prstGeom prst="rect">
            <a:avLst/>
          </a:prstGeom>
          <a:noFill/>
        </p:spPr>
        <p:txBody>
          <a:bodyPr wrap="square" rtlCol="0">
            <a:spAutoFit/>
          </a:bodyPr>
          <a:lstStyle/>
          <a:p>
            <a:pPr algn="just"/>
            <a:r>
              <a:rPr lang="fr-FR" sz="2400" dirty="0"/>
              <a:t>Le carnet/classeur/cahier, de liaison est utilisé pat la famille ou le tuteur de la personne aidée pour transmettre un message. Les professionnels, les intervenants l’utilisent pour décrire les tâches effectuées, le comportement du bénéficiaire, transmettre les informations à qui de droit.</a:t>
            </a:r>
          </a:p>
        </p:txBody>
      </p:sp>
    </p:spTree>
    <p:extLst>
      <p:ext uri="{BB962C8B-B14F-4D97-AF65-F5344CB8AC3E}">
        <p14:creationId xmlns:p14="http://schemas.microsoft.com/office/powerpoint/2010/main" val="30613700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B5779E4A-F6F5-4EC7-BB7C-554D49584808}"/>
              </a:ext>
            </a:extLst>
          </p:cNvPr>
          <p:cNvSpPr>
            <a:spLocks noGrp="1"/>
          </p:cNvSpPr>
          <p:nvPr>
            <p:ph type="dt" sz="half" idx="10"/>
          </p:nvPr>
        </p:nvSpPr>
        <p:spPr/>
        <p:txBody>
          <a:bodyPr/>
          <a:lstStyle/>
          <a:p>
            <a:fld id="{54BCB86A-5071-488F-80DE-B243A74BA91C}" type="datetime1">
              <a:rPr lang="fr-FR" smtClean="0"/>
              <a:t>04/01/2022</a:t>
            </a:fld>
            <a:endParaRPr lang="fr-FR" dirty="0"/>
          </a:p>
        </p:txBody>
      </p:sp>
      <p:sp>
        <p:nvSpPr>
          <p:cNvPr id="4" name="Espace réservé du pied de page 3">
            <a:extLst>
              <a:ext uri="{FF2B5EF4-FFF2-40B4-BE49-F238E27FC236}">
                <a16:creationId xmlns:a16="http://schemas.microsoft.com/office/drawing/2014/main" id="{B3800D52-0D85-483B-A1FD-0CDCD8B9117B}"/>
              </a:ext>
            </a:extLst>
          </p:cNvPr>
          <p:cNvSpPr>
            <a:spLocks noGrp="1"/>
          </p:cNvSpPr>
          <p:nvPr>
            <p:ph type="ftr" sz="quarter" idx="11"/>
          </p:nvPr>
        </p:nvSpPr>
        <p:spPr/>
        <p:txBody>
          <a:bodyPr/>
          <a:lstStyle/>
          <a:p>
            <a:r>
              <a:rPr lang="fr-FR" dirty="0"/>
              <a:t>La communication</a:t>
            </a:r>
          </a:p>
        </p:txBody>
      </p:sp>
      <p:sp>
        <p:nvSpPr>
          <p:cNvPr id="5" name="Espace réservé du numéro de diapositive 4">
            <a:extLst>
              <a:ext uri="{FF2B5EF4-FFF2-40B4-BE49-F238E27FC236}">
                <a16:creationId xmlns:a16="http://schemas.microsoft.com/office/drawing/2014/main" id="{F2FE1B3C-50BA-44E3-95C5-7E18063A6A72}"/>
              </a:ext>
            </a:extLst>
          </p:cNvPr>
          <p:cNvSpPr>
            <a:spLocks noGrp="1"/>
          </p:cNvSpPr>
          <p:nvPr>
            <p:ph type="sldNum" sz="quarter" idx="12"/>
          </p:nvPr>
        </p:nvSpPr>
        <p:spPr/>
        <p:txBody>
          <a:bodyPr/>
          <a:lstStyle/>
          <a:p>
            <a:fld id="{9C946053-6AD2-4D6F-B1B2-56B9586BEF99}" type="slidenum">
              <a:rPr lang="fr-FR" smtClean="0"/>
              <a:t>92</a:t>
            </a:fld>
            <a:endParaRPr lang="fr-FR" dirty="0"/>
          </a:p>
        </p:txBody>
      </p:sp>
      <p:sp>
        <p:nvSpPr>
          <p:cNvPr id="6" name="Titre 1">
            <a:extLst>
              <a:ext uri="{FF2B5EF4-FFF2-40B4-BE49-F238E27FC236}">
                <a16:creationId xmlns:a16="http://schemas.microsoft.com/office/drawing/2014/main" id="{FF05A734-C1B0-4649-AAB1-EFB7DA9D7483}"/>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endParaRPr lang="fr-FR" dirty="0"/>
          </a:p>
        </p:txBody>
      </p:sp>
      <p:pic>
        <p:nvPicPr>
          <p:cNvPr id="35" name="Picture 6" descr="Cahier piqué polypro transparent Clairefontaine Koverbook 24 x 32 cm 96  pages Séyès - KoverBook - Cahiers Clairefontaine - Clairefontaine -  Fournitures scolaires, artistiques et bureau">
            <a:extLst>
              <a:ext uri="{FF2B5EF4-FFF2-40B4-BE49-F238E27FC236}">
                <a16:creationId xmlns:a16="http://schemas.microsoft.com/office/drawing/2014/main" id="{1D74B496-85C7-4177-AE1E-0AFDDF83C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84954">
            <a:off x="5024434" y="3028156"/>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D15C1CB2-535E-46C6-85F3-FA874B29896A}"/>
              </a:ext>
            </a:extLst>
          </p:cNvPr>
          <p:cNvSpPr/>
          <p:nvPr/>
        </p:nvSpPr>
        <p:spPr>
          <a:xfrm>
            <a:off x="5008826" y="4739918"/>
            <a:ext cx="2174344" cy="459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Cahier</a:t>
            </a:r>
          </a:p>
        </p:txBody>
      </p:sp>
      <p:pic>
        <p:nvPicPr>
          <p:cNvPr id="47106" name="Picture 2" descr="Pétition : Aider le personnel soignant en leur reversant les recettes des  amendes perçues pour le non">
            <a:extLst>
              <a:ext uri="{FF2B5EF4-FFF2-40B4-BE49-F238E27FC236}">
                <a16:creationId xmlns:a16="http://schemas.microsoft.com/office/drawing/2014/main" id="{546ADCE3-9D3E-47B2-B2AF-72B1AF3197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475" y="1419225"/>
            <a:ext cx="3725599" cy="2811777"/>
          </a:xfrm>
          <a:prstGeom prst="rect">
            <a:avLst/>
          </a:prstGeom>
          <a:noFill/>
          <a:extLst>
            <a:ext uri="{909E8E84-426E-40DD-AFC4-6F175D3DCCD1}">
              <a14:hiddenFill xmlns:a14="http://schemas.microsoft.com/office/drawing/2010/main">
                <a:solidFill>
                  <a:srgbClr val="FFFFFF"/>
                </a:solidFill>
              </a14:hiddenFill>
            </a:ext>
          </a:extLst>
        </p:spPr>
      </p:pic>
      <p:sp>
        <p:nvSpPr>
          <p:cNvPr id="41" name="Légende : flèche vers le haut 40">
            <a:extLst>
              <a:ext uri="{FF2B5EF4-FFF2-40B4-BE49-F238E27FC236}">
                <a16:creationId xmlns:a16="http://schemas.microsoft.com/office/drawing/2014/main" id="{A2252F96-E40D-4632-8453-BA311C506C3B}"/>
              </a:ext>
            </a:extLst>
          </p:cNvPr>
          <p:cNvSpPr/>
          <p:nvPr/>
        </p:nvSpPr>
        <p:spPr>
          <a:xfrm>
            <a:off x="684476" y="3924299"/>
            <a:ext cx="3686918" cy="1275477"/>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Les Aides-Soignants</a:t>
            </a:r>
          </a:p>
        </p:txBody>
      </p:sp>
      <p:sp>
        <p:nvSpPr>
          <p:cNvPr id="43" name="Légende : flèche vers le haut 42">
            <a:extLst>
              <a:ext uri="{FF2B5EF4-FFF2-40B4-BE49-F238E27FC236}">
                <a16:creationId xmlns:a16="http://schemas.microsoft.com/office/drawing/2014/main" id="{A42C2DC0-9145-4441-AC5C-8F1B8CEADAB7}"/>
              </a:ext>
            </a:extLst>
          </p:cNvPr>
          <p:cNvSpPr/>
          <p:nvPr/>
        </p:nvSpPr>
        <p:spPr>
          <a:xfrm>
            <a:off x="684476" y="3924299"/>
            <a:ext cx="3686918" cy="1275477"/>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Les infirmier(e)s</a:t>
            </a:r>
          </a:p>
        </p:txBody>
      </p:sp>
      <p:sp>
        <p:nvSpPr>
          <p:cNvPr id="45" name="Légende : flèche vers le haut 44">
            <a:extLst>
              <a:ext uri="{FF2B5EF4-FFF2-40B4-BE49-F238E27FC236}">
                <a16:creationId xmlns:a16="http://schemas.microsoft.com/office/drawing/2014/main" id="{B507A32B-E545-409E-A1F8-1DE19F7C99E2}"/>
              </a:ext>
            </a:extLst>
          </p:cNvPr>
          <p:cNvSpPr/>
          <p:nvPr/>
        </p:nvSpPr>
        <p:spPr>
          <a:xfrm>
            <a:off x="684476" y="3924299"/>
            <a:ext cx="3686918" cy="1275477"/>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Le médecin traitant</a:t>
            </a:r>
          </a:p>
        </p:txBody>
      </p:sp>
      <p:sp>
        <p:nvSpPr>
          <p:cNvPr id="47" name="Légende : flèche vers le haut 46">
            <a:extLst>
              <a:ext uri="{FF2B5EF4-FFF2-40B4-BE49-F238E27FC236}">
                <a16:creationId xmlns:a16="http://schemas.microsoft.com/office/drawing/2014/main" id="{1F6F39BA-0610-4C89-B54B-A914E245A976}"/>
              </a:ext>
            </a:extLst>
          </p:cNvPr>
          <p:cNvSpPr/>
          <p:nvPr/>
        </p:nvSpPr>
        <p:spPr>
          <a:xfrm>
            <a:off x="684476" y="3913900"/>
            <a:ext cx="3686918" cy="1275477"/>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Le kinésithérapeute</a:t>
            </a:r>
          </a:p>
        </p:txBody>
      </p:sp>
      <p:sp>
        <p:nvSpPr>
          <p:cNvPr id="49" name="Légende : flèche vers le haut 48">
            <a:extLst>
              <a:ext uri="{FF2B5EF4-FFF2-40B4-BE49-F238E27FC236}">
                <a16:creationId xmlns:a16="http://schemas.microsoft.com/office/drawing/2014/main" id="{A992154E-6383-4BC9-85FC-CE3D969973B0}"/>
              </a:ext>
            </a:extLst>
          </p:cNvPr>
          <p:cNvSpPr/>
          <p:nvPr/>
        </p:nvSpPr>
        <p:spPr>
          <a:xfrm>
            <a:off x="684476" y="3913900"/>
            <a:ext cx="3686918" cy="1275477"/>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Le psychologue</a:t>
            </a:r>
          </a:p>
        </p:txBody>
      </p:sp>
      <p:sp>
        <p:nvSpPr>
          <p:cNvPr id="51" name="Légende : flèche vers le haut 50">
            <a:extLst>
              <a:ext uri="{FF2B5EF4-FFF2-40B4-BE49-F238E27FC236}">
                <a16:creationId xmlns:a16="http://schemas.microsoft.com/office/drawing/2014/main" id="{46BE0D1E-2601-453D-87A2-A8CE9F9C3361}"/>
              </a:ext>
            </a:extLst>
          </p:cNvPr>
          <p:cNvSpPr/>
          <p:nvPr/>
        </p:nvSpPr>
        <p:spPr>
          <a:xfrm>
            <a:off x="684474" y="3924298"/>
            <a:ext cx="3686918" cy="1275477"/>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a:t>Les </a:t>
            </a:r>
            <a:r>
              <a:rPr lang="fr-FR" sz="2400" b="1" dirty="0"/>
              <a:t>pédicures</a:t>
            </a:r>
          </a:p>
        </p:txBody>
      </p:sp>
      <p:pic>
        <p:nvPicPr>
          <p:cNvPr id="47108" name="Picture 4" descr="Podologues et pédicures">
            <a:extLst>
              <a:ext uri="{FF2B5EF4-FFF2-40B4-BE49-F238E27FC236}">
                <a16:creationId xmlns:a16="http://schemas.microsoft.com/office/drawing/2014/main" id="{C04F4F61-FAE3-49D3-97D8-7393CA9B03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0599" y="1843088"/>
            <a:ext cx="3685601" cy="2070812"/>
          </a:xfrm>
          <a:prstGeom prst="rect">
            <a:avLst/>
          </a:prstGeom>
          <a:noFill/>
          <a:extLst>
            <a:ext uri="{909E8E84-426E-40DD-AFC4-6F175D3DCCD1}">
              <a14:hiddenFill xmlns:a14="http://schemas.microsoft.com/office/drawing/2010/main">
                <a:solidFill>
                  <a:srgbClr val="FFFFFF"/>
                </a:solidFill>
              </a14:hiddenFill>
            </a:ext>
          </a:extLst>
        </p:spPr>
      </p:pic>
      <p:sp>
        <p:nvSpPr>
          <p:cNvPr id="59" name="Légende : flèche vers le haut 58">
            <a:extLst>
              <a:ext uri="{FF2B5EF4-FFF2-40B4-BE49-F238E27FC236}">
                <a16:creationId xmlns:a16="http://schemas.microsoft.com/office/drawing/2014/main" id="{872C6479-B4FA-4045-857F-C9DF952ACD2A}"/>
              </a:ext>
            </a:extLst>
          </p:cNvPr>
          <p:cNvSpPr/>
          <p:nvPr/>
        </p:nvSpPr>
        <p:spPr>
          <a:xfrm>
            <a:off x="7820599" y="3912627"/>
            <a:ext cx="3686918" cy="1275477"/>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Le podologue </a:t>
            </a:r>
          </a:p>
        </p:txBody>
      </p:sp>
      <p:sp>
        <p:nvSpPr>
          <p:cNvPr id="61" name="Légende : flèche vers le haut 60">
            <a:extLst>
              <a:ext uri="{FF2B5EF4-FFF2-40B4-BE49-F238E27FC236}">
                <a16:creationId xmlns:a16="http://schemas.microsoft.com/office/drawing/2014/main" id="{1EC77BFB-683B-4280-A664-450CE810776B}"/>
              </a:ext>
            </a:extLst>
          </p:cNvPr>
          <p:cNvSpPr/>
          <p:nvPr/>
        </p:nvSpPr>
        <p:spPr>
          <a:xfrm>
            <a:off x="7819282" y="3912627"/>
            <a:ext cx="3686918" cy="1275477"/>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L’ergothérapeute</a:t>
            </a:r>
          </a:p>
        </p:txBody>
      </p:sp>
      <p:pic>
        <p:nvPicPr>
          <p:cNvPr id="47114" name="Picture 10" descr="Services d'ergothérapie et de réadaptation main coude épaule dos">
            <a:extLst>
              <a:ext uri="{FF2B5EF4-FFF2-40B4-BE49-F238E27FC236}">
                <a16:creationId xmlns:a16="http://schemas.microsoft.com/office/drawing/2014/main" id="{83111962-454C-4D65-81F4-FE376C2858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9282" y="1843088"/>
            <a:ext cx="3686918" cy="2069539"/>
          </a:xfrm>
          <a:prstGeom prst="rect">
            <a:avLst/>
          </a:prstGeom>
          <a:noFill/>
          <a:extLst>
            <a:ext uri="{909E8E84-426E-40DD-AFC4-6F175D3DCCD1}">
              <a14:hiddenFill xmlns:a14="http://schemas.microsoft.com/office/drawing/2010/main">
                <a:solidFill>
                  <a:srgbClr val="FFFFFF"/>
                </a:solidFill>
              </a14:hiddenFill>
            </a:ext>
          </a:extLst>
        </p:spPr>
      </p:pic>
      <p:pic>
        <p:nvPicPr>
          <p:cNvPr id="47116" name="Picture 12" descr="Comment être aidé à domicile | personnes âgées - ADMR Alsace,aide à domicile,garde  d'enfants,personnes âgées, aide handicap">
            <a:extLst>
              <a:ext uri="{FF2B5EF4-FFF2-40B4-BE49-F238E27FC236}">
                <a16:creationId xmlns:a16="http://schemas.microsoft.com/office/drawing/2014/main" id="{3C835705-F4A0-4FF9-84FC-E02BE5BAAE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8009" y="1831015"/>
            <a:ext cx="3699863" cy="2137421"/>
          </a:xfrm>
          <a:prstGeom prst="rect">
            <a:avLst/>
          </a:prstGeom>
          <a:noFill/>
          <a:extLst>
            <a:ext uri="{909E8E84-426E-40DD-AFC4-6F175D3DCCD1}">
              <a14:hiddenFill xmlns:a14="http://schemas.microsoft.com/office/drawing/2010/main">
                <a:solidFill>
                  <a:srgbClr val="FFFFFF"/>
                </a:solidFill>
              </a14:hiddenFill>
            </a:ext>
          </a:extLst>
        </p:spPr>
      </p:pic>
      <p:sp>
        <p:nvSpPr>
          <p:cNvPr id="64" name="Légende : flèche vers le haut 63">
            <a:extLst>
              <a:ext uri="{FF2B5EF4-FFF2-40B4-BE49-F238E27FC236}">
                <a16:creationId xmlns:a16="http://schemas.microsoft.com/office/drawing/2014/main" id="{0E2C83E0-2895-4293-A5BF-C806DEA26BCE}"/>
              </a:ext>
            </a:extLst>
          </p:cNvPr>
          <p:cNvSpPr/>
          <p:nvPr/>
        </p:nvSpPr>
        <p:spPr>
          <a:xfrm>
            <a:off x="7830555" y="3912627"/>
            <a:ext cx="3686918" cy="1275477"/>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La coiffeuse</a:t>
            </a:r>
          </a:p>
        </p:txBody>
      </p:sp>
      <p:pic>
        <p:nvPicPr>
          <p:cNvPr id="47118" name="Picture 14" descr="La famille, source de joie dans le monde entier | TV83">
            <a:extLst>
              <a:ext uri="{FF2B5EF4-FFF2-40B4-BE49-F238E27FC236}">
                <a16:creationId xmlns:a16="http://schemas.microsoft.com/office/drawing/2014/main" id="{B9069219-4D5A-41B5-BCA6-E0E1A5A6AC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5799" y="1778688"/>
            <a:ext cx="3724281" cy="2186267"/>
          </a:xfrm>
          <a:prstGeom prst="rect">
            <a:avLst/>
          </a:prstGeom>
          <a:noFill/>
          <a:extLst>
            <a:ext uri="{909E8E84-426E-40DD-AFC4-6F175D3DCCD1}">
              <a14:hiddenFill xmlns:a14="http://schemas.microsoft.com/office/drawing/2010/main">
                <a:solidFill>
                  <a:srgbClr val="FFFFFF"/>
                </a:solidFill>
              </a14:hiddenFill>
            </a:ext>
          </a:extLst>
        </p:spPr>
      </p:pic>
      <p:sp>
        <p:nvSpPr>
          <p:cNvPr id="67" name="Légende : flèche vers le haut 66">
            <a:extLst>
              <a:ext uri="{FF2B5EF4-FFF2-40B4-BE49-F238E27FC236}">
                <a16:creationId xmlns:a16="http://schemas.microsoft.com/office/drawing/2014/main" id="{21E29F90-7F20-4D2A-B602-A8FD56C32C76}"/>
              </a:ext>
            </a:extLst>
          </p:cNvPr>
          <p:cNvSpPr/>
          <p:nvPr/>
        </p:nvSpPr>
        <p:spPr>
          <a:xfrm>
            <a:off x="7830555" y="3924297"/>
            <a:ext cx="3686918" cy="1275477"/>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La famille</a:t>
            </a:r>
          </a:p>
        </p:txBody>
      </p:sp>
    </p:spTree>
    <p:extLst>
      <p:ext uri="{BB962C8B-B14F-4D97-AF65-F5344CB8AC3E}">
        <p14:creationId xmlns:p14="http://schemas.microsoft.com/office/powerpoint/2010/main" val="36290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43"/>
                                        </p:tgtEl>
                                      </p:cBhvr>
                                    </p:animEffect>
                                    <p:set>
                                      <p:cBhvr>
                                        <p:cTn id="20" dur="1" fill="hold">
                                          <p:stCondLst>
                                            <p:cond delay="499"/>
                                          </p:stCondLst>
                                        </p:cTn>
                                        <p:tgtEl>
                                          <p:spTgt spid="4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additive="base">
                                        <p:cTn id="25" dur="500" fill="hold"/>
                                        <p:tgtEl>
                                          <p:spTgt spid="45"/>
                                        </p:tgtEl>
                                        <p:attrNameLst>
                                          <p:attrName>ppt_x</p:attrName>
                                        </p:attrNameLst>
                                      </p:cBhvr>
                                      <p:tavLst>
                                        <p:tav tm="0">
                                          <p:val>
                                            <p:strVal val="#ppt_x"/>
                                          </p:val>
                                        </p:tav>
                                        <p:tav tm="100000">
                                          <p:val>
                                            <p:strVal val="#ppt_x"/>
                                          </p:val>
                                        </p:tav>
                                      </p:tavLst>
                                    </p:anim>
                                    <p:anim calcmode="lin" valueType="num">
                                      <p:cBhvr additive="base">
                                        <p:cTn id="2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1" nodeType="clickEffect">
                                  <p:stCondLst>
                                    <p:cond delay="0"/>
                                  </p:stCondLst>
                                  <p:childTnLst>
                                    <p:anim calcmode="lin" valueType="num">
                                      <p:cBhvr additive="base">
                                        <p:cTn id="30" dur="500"/>
                                        <p:tgtEl>
                                          <p:spTgt spid="45"/>
                                        </p:tgtEl>
                                        <p:attrNameLst>
                                          <p:attrName>ppt_x</p:attrName>
                                        </p:attrNameLst>
                                      </p:cBhvr>
                                      <p:tavLst>
                                        <p:tav tm="0">
                                          <p:val>
                                            <p:strVal val="ppt_x"/>
                                          </p:val>
                                        </p:tav>
                                        <p:tav tm="100000">
                                          <p:val>
                                            <p:strVal val="ppt_x"/>
                                          </p:val>
                                        </p:tav>
                                      </p:tavLst>
                                    </p:anim>
                                    <p:anim calcmode="lin" valueType="num">
                                      <p:cBhvr additive="base">
                                        <p:cTn id="31" dur="500"/>
                                        <p:tgtEl>
                                          <p:spTgt spid="45"/>
                                        </p:tgtEl>
                                        <p:attrNameLst>
                                          <p:attrName>ppt_y</p:attrName>
                                        </p:attrNameLst>
                                      </p:cBhvr>
                                      <p:tavLst>
                                        <p:tav tm="0">
                                          <p:val>
                                            <p:strVal val="ppt_y"/>
                                          </p:val>
                                        </p:tav>
                                        <p:tav tm="100000">
                                          <p:val>
                                            <p:strVal val="1+ppt_h/2"/>
                                          </p:val>
                                        </p:tav>
                                      </p:tavLst>
                                    </p:anim>
                                    <p:set>
                                      <p:cBhvr>
                                        <p:cTn id="32" dur="1" fill="hold">
                                          <p:stCondLst>
                                            <p:cond delay="499"/>
                                          </p:stCondLst>
                                        </p:cTn>
                                        <p:tgtEl>
                                          <p:spTgt spid="4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0"/>
                                        <p:tgtEl>
                                          <p:spTgt spid="47"/>
                                        </p:tgtEl>
                                      </p:cBhvr>
                                    </p:animEffect>
                                    <p:anim calcmode="lin" valueType="num">
                                      <p:cBhvr>
                                        <p:cTn id="38" dur="1000" fill="hold"/>
                                        <p:tgtEl>
                                          <p:spTgt spid="47"/>
                                        </p:tgtEl>
                                        <p:attrNameLst>
                                          <p:attrName>ppt_x</p:attrName>
                                        </p:attrNameLst>
                                      </p:cBhvr>
                                      <p:tavLst>
                                        <p:tav tm="0">
                                          <p:val>
                                            <p:strVal val="#ppt_x"/>
                                          </p:val>
                                        </p:tav>
                                        <p:tav tm="100000">
                                          <p:val>
                                            <p:strVal val="#ppt_x"/>
                                          </p:val>
                                        </p:tav>
                                      </p:tavLst>
                                    </p:anim>
                                    <p:anim calcmode="lin" valueType="num">
                                      <p:cBhvr>
                                        <p:cTn id="3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xit" presetSubtype="0" fill="hold" grpId="1" nodeType="clickEffect">
                                  <p:stCondLst>
                                    <p:cond delay="0"/>
                                  </p:stCondLst>
                                  <p:childTnLst>
                                    <p:animEffect transition="out" filter="fade">
                                      <p:cBhvr>
                                        <p:cTn id="43" dur="1000"/>
                                        <p:tgtEl>
                                          <p:spTgt spid="47"/>
                                        </p:tgtEl>
                                      </p:cBhvr>
                                    </p:animEffect>
                                    <p:anim calcmode="lin" valueType="num">
                                      <p:cBhvr>
                                        <p:cTn id="44" dur="1000"/>
                                        <p:tgtEl>
                                          <p:spTgt spid="47"/>
                                        </p:tgtEl>
                                        <p:attrNameLst>
                                          <p:attrName>ppt_x</p:attrName>
                                        </p:attrNameLst>
                                      </p:cBhvr>
                                      <p:tavLst>
                                        <p:tav tm="0">
                                          <p:val>
                                            <p:strVal val="ppt_x"/>
                                          </p:val>
                                        </p:tav>
                                        <p:tav tm="100000">
                                          <p:val>
                                            <p:strVal val="ppt_x"/>
                                          </p:val>
                                        </p:tav>
                                      </p:tavLst>
                                    </p:anim>
                                    <p:anim calcmode="lin" valueType="num">
                                      <p:cBhvr>
                                        <p:cTn id="45" dur="1000"/>
                                        <p:tgtEl>
                                          <p:spTgt spid="47"/>
                                        </p:tgtEl>
                                        <p:attrNameLst>
                                          <p:attrName>ppt_y</p:attrName>
                                        </p:attrNameLst>
                                      </p:cBhvr>
                                      <p:tavLst>
                                        <p:tav tm="0">
                                          <p:val>
                                            <p:strVal val="ppt_y"/>
                                          </p:val>
                                        </p:tav>
                                        <p:tav tm="100000">
                                          <p:val>
                                            <p:strVal val="ppt_y+.1"/>
                                          </p:val>
                                        </p:tav>
                                      </p:tavLst>
                                    </p:anim>
                                    <p:set>
                                      <p:cBhvr>
                                        <p:cTn id="46" dur="1" fill="hold">
                                          <p:stCondLst>
                                            <p:cond delay="999"/>
                                          </p:stCondLst>
                                        </p:cTn>
                                        <p:tgtEl>
                                          <p:spTgt spid="4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barn(inVertical)">
                                      <p:cBhvr>
                                        <p:cTn id="51" dur="500"/>
                                        <p:tgtEl>
                                          <p:spTgt spid="49"/>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xit" presetSubtype="21" fill="hold" grpId="1" nodeType="clickEffect">
                                  <p:stCondLst>
                                    <p:cond delay="0"/>
                                  </p:stCondLst>
                                  <p:childTnLst>
                                    <p:animEffect transition="out" filter="barn(inVertical)">
                                      <p:cBhvr>
                                        <p:cTn id="55" dur="500"/>
                                        <p:tgtEl>
                                          <p:spTgt spid="49"/>
                                        </p:tgtEl>
                                      </p:cBhvr>
                                    </p:animEffect>
                                    <p:set>
                                      <p:cBhvr>
                                        <p:cTn id="56" dur="1" fill="hold">
                                          <p:stCondLst>
                                            <p:cond delay="499"/>
                                          </p:stCondLst>
                                        </p:cTn>
                                        <p:tgtEl>
                                          <p:spTgt spid="49"/>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wipe(down)">
                                      <p:cBhvr>
                                        <p:cTn id="61" dur="500"/>
                                        <p:tgtEl>
                                          <p:spTgt spid="5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xit" presetSubtype="4" fill="hold" grpId="1" nodeType="clickEffect">
                                  <p:stCondLst>
                                    <p:cond delay="0"/>
                                  </p:stCondLst>
                                  <p:childTnLst>
                                    <p:animEffect transition="out" filter="wipe(down)">
                                      <p:cBhvr>
                                        <p:cTn id="65" dur="500"/>
                                        <p:tgtEl>
                                          <p:spTgt spid="51"/>
                                        </p:tgtEl>
                                      </p:cBhvr>
                                    </p:animEffect>
                                    <p:set>
                                      <p:cBhvr>
                                        <p:cTn id="66" dur="1" fill="hold">
                                          <p:stCondLst>
                                            <p:cond delay="499"/>
                                          </p:stCondLst>
                                        </p:cTn>
                                        <p:tgtEl>
                                          <p:spTgt spid="51"/>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grpId="0" nodeType="click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circle(in)">
                                      <p:cBhvr>
                                        <p:cTn id="71" dur="2000"/>
                                        <p:tgtEl>
                                          <p:spTgt spid="59"/>
                                        </p:tgtEl>
                                      </p:cBhvr>
                                    </p:animEffect>
                                  </p:childTnLst>
                                </p:cTn>
                              </p:par>
                              <p:par>
                                <p:cTn id="72" presetID="6" presetClass="entr" presetSubtype="16" fill="hold" nodeType="withEffect">
                                  <p:stCondLst>
                                    <p:cond delay="0"/>
                                  </p:stCondLst>
                                  <p:childTnLst>
                                    <p:set>
                                      <p:cBhvr>
                                        <p:cTn id="73" dur="1" fill="hold">
                                          <p:stCondLst>
                                            <p:cond delay="0"/>
                                          </p:stCondLst>
                                        </p:cTn>
                                        <p:tgtEl>
                                          <p:spTgt spid="47108"/>
                                        </p:tgtEl>
                                        <p:attrNameLst>
                                          <p:attrName>style.visibility</p:attrName>
                                        </p:attrNameLst>
                                      </p:cBhvr>
                                      <p:to>
                                        <p:strVal val="visible"/>
                                      </p:to>
                                    </p:set>
                                    <p:animEffect transition="in" filter="circle(in)">
                                      <p:cBhvr>
                                        <p:cTn id="74" dur="2000"/>
                                        <p:tgtEl>
                                          <p:spTgt spid="47108"/>
                                        </p:tgtEl>
                                      </p:cBhvr>
                                    </p:animEffect>
                                  </p:childTnLst>
                                </p:cTn>
                              </p:par>
                            </p:childTnLst>
                          </p:cTn>
                        </p:par>
                      </p:childTnLst>
                    </p:cTn>
                  </p:par>
                  <p:par>
                    <p:cTn id="75" fill="hold">
                      <p:stCondLst>
                        <p:cond delay="indefinite"/>
                      </p:stCondLst>
                      <p:childTnLst>
                        <p:par>
                          <p:cTn id="76" fill="hold">
                            <p:stCondLst>
                              <p:cond delay="0"/>
                            </p:stCondLst>
                            <p:childTnLst>
                              <p:par>
                                <p:cTn id="77" presetID="6" presetClass="exit" presetSubtype="32" fill="hold" grpId="1" nodeType="clickEffect">
                                  <p:stCondLst>
                                    <p:cond delay="0"/>
                                  </p:stCondLst>
                                  <p:childTnLst>
                                    <p:animEffect transition="out" filter="circle(out)">
                                      <p:cBhvr>
                                        <p:cTn id="78" dur="2000"/>
                                        <p:tgtEl>
                                          <p:spTgt spid="59"/>
                                        </p:tgtEl>
                                      </p:cBhvr>
                                    </p:animEffect>
                                    <p:set>
                                      <p:cBhvr>
                                        <p:cTn id="79" dur="1" fill="hold">
                                          <p:stCondLst>
                                            <p:cond delay="1999"/>
                                          </p:stCondLst>
                                        </p:cTn>
                                        <p:tgtEl>
                                          <p:spTgt spid="59"/>
                                        </p:tgtEl>
                                        <p:attrNameLst>
                                          <p:attrName>style.visibility</p:attrName>
                                        </p:attrNameLst>
                                      </p:cBhvr>
                                      <p:to>
                                        <p:strVal val="hidden"/>
                                      </p:to>
                                    </p:set>
                                  </p:childTnLst>
                                </p:cTn>
                              </p:par>
                              <p:par>
                                <p:cTn id="80" presetID="6" presetClass="exit" presetSubtype="32" fill="hold" nodeType="withEffect">
                                  <p:stCondLst>
                                    <p:cond delay="0"/>
                                  </p:stCondLst>
                                  <p:childTnLst>
                                    <p:animEffect transition="out" filter="circle(out)">
                                      <p:cBhvr>
                                        <p:cTn id="81" dur="2000"/>
                                        <p:tgtEl>
                                          <p:spTgt spid="47108"/>
                                        </p:tgtEl>
                                      </p:cBhvr>
                                    </p:animEffect>
                                    <p:set>
                                      <p:cBhvr>
                                        <p:cTn id="82" dur="1" fill="hold">
                                          <p:stCondLst>
                                            <p:cond delay="1999"/>
                                          </p:stCondLst>
                                        </p:cTn>
                                        <p:tgtEl>
                                          <p:spTgt spid="47108"/>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1" presetClass="entr" presetSubtype="1" fill="hold" grpId="0" nodeType="click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wheel(1)">
                                      <p:cBhvr>
                                        <p:cTn id="87" dur="2000"/>
                                        <p:tgtEl>
                                          <p:spTgt spid="61"/>
                                        </p:tgtEl>
                                      </p:cBhvr>
                                    </p:animEffect>
                                  </p:childTnLst>
                                </p:cTn>
                              </p:par>
                              <p:par>
                                <p:cTn id="88" presetID="21" presetClass="entr" presetSubtype="1" fill="hold" nodeType="withEffect">
                                  <p:stCondLst>
                                    <p:cond delay="0"/>
                                  </p:stCondLst>
                                  <p:childTnLst>
                                    <p:set>
                                      <p:cBhvr>
                                        <p:cTn id="89" dur="1" fill="hold">
                                          <p:stCondLst>
                                            <p:cond delay="0"/>
                                          </p:stCondLst>
                                        </p:cTn>
                                        <p:tgtEl>
                                          <p:spTgt spid="47114"/>
                                        </p:tgtEl>
                                        <p:attrNameLst>
                                          <p:attrName>style.visibility</p:attrName>
                                        </p:attrNameLst>
                                      </p:cBhvr>
                                      <p:to>
                                        <p:strVal val="visible"/>
                                      </p:to>
                                    </p:set>
                                    <p:animEffect transition="in" filter="wheel(1)">
                                      <p:cBhvr>
                                        <p:cTn id="90" dur="2000"/>
                                        <p:tgtEl>
                                          <p:spTgt spid="47114"/>
                                        </p:tgtEl>
                                      </p:cBhvr>
                                    </p:animEffect>
                                  </p:childTnLst>
                                </p:cTn>
                              </p:par>
                            </p:childTnLst>
                          </p:cTn>
                        </p:par>
                      </p:childTnLst>
                    </p:cTn>
                  </p:par>
                  <p:par>
                    <p:cTn id="91" fill="hold">
                      <p:stCondLst>
                        <p:cond delay="indefinite"/>
                      </p:stCondLst>
                      <p:childTnLst>
                        <p:par>
                          <p:cTn id="92" fill="hold">
                            <p:stCondLst>
                              <p:cond delay="0"/>
                            </p:stCondLst>
                            <p:childTnLst>
                              <p:par>
                                <p:cTn id="93" presetID="21" presetClass="exit" presetSubtype="1" fill="hold" grpId="1" nodeType="clickEffect">
                                  <p:stCondLst>
                                    <p:cond delay="0"/>
                                  </p:stCondLst>
                                  <p:childTnLst>
                                    <p:animEffect transition="out" filter="wheel(1)">
                                      <p:cBhvr>
                                        <p:cTn id="94" dur="2000"/>
                                        <p:tgtEl>
                                          <p:spTgt spid="61"/>
                                        </p:tgtEl>
                                      </p:cBhvr>
                                    </p:animEffect>
                                    <p:set>
                                      <p:cBhvr>
                                        <p:cTn id="95" dur="1" fill="hold">
                                          <p:stCondLst>
                                            <p:cond delay="1999"/>
                                          </p:stCondLst>
                                        </p:cTn>
                                        <p:tgtEl>
                                          <p:spTgt spid="61"/>
                                        </p:tgtEl>
                                        <p:attrNameLst>
                                          <p:attrName>style.visibility</p:attrName>
                                        </p:attrNameLst>
                                      </p:cBhvr>
                                      <p:to>
                                        <p:strVal val="hidden"/>
                                      </p:to>
                                    </p:set>
                                  </p:childTnLst>
                                </p:cTn>
                              </p:par>
                              <p:par>
                                <p:cTn id="96" presetID="21" presetClass="exit" presetSubtype="1" fill="hold" nodeType="withEffect">
                                  <p:stCondLst>
                                    <p:cond delay="0"/>
                                  </p:stCondLst>
                                  <p:childTnLst>
                                    <p:animEffect transition="out" filter="wheel(1)">
                                      <p:cBhvr>
                                        <p:cTn id="97" dur="2000"/>
                                        <p:tgtEl>
                                          <p:spTgt spid="47114"/>
                                        </p:tgtEl>
                                      </p:cBhvr>
                                    </p:animEffect>
                                    <p:set>
                                      <p:cBhvr>
                                        <p:cTn id="98" dur="1" fill="hold">
                                          <p:stCondLst>
                                            <p:cond delay="1999"/>
                                          </p:stCondLst>
                                        </p:cTn>
                                        <p:tgtEl>
                                          <p:spTgt spid="4711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4" presetClass="entr" presetSubtype="10" fill="hold" grpId="0" nodeType="clickEffect">
                                  <p:stCondLst>
                                    <p:cond delay="0"/>
                                  </p:stCondLst>
                                  <p:childTnLst>
                                    <p:set>
                                      <p:cBhvr>
                                        <p:cTn id="102" dur="1" fill="hold">
                                          <p:stCondLst>
                                            <p:cond delay="0"/>
                                          </p:stCondLst>
                                        </p:cTn>
                                        <p:tgtEl>
                                          <p:spTgt spid="64"/>
                                        </p:tgtEl>
                                        <p:attrNameLst>
                                          <p:attrName>style.visibility</p:attrName>
                                        </p:attrNameLst>
                                      </p:cBhvr>
                                      <p:to>
                                        <p:strVal val="visible"/>
                                      </p:to>
                                    </p:set>
                                    <p:animEffect transition="in" filter="randombar(horizontal)">
                                      <p:cBhvr>
                                        <p:cTn id="103" dur="500"/>
                                        <p:tgtEl>
                                          <p:spTgt spid="64"/>
                                        </p:tgtEl>
                                      </p:cBhvr>
                                    </p:animEffect>
                                  </p:childTnLst>
                                </p:cTn>
                              </p:par>
                              <p:par>
                                <p:cTn id="104" presetID="14" presetClass="entr" presetSubtype="10" fill="hold" nodeType="withEffect">
                                  <p:stCondLst>
                                    <p:cond delay="0"/>
                                  </p:stCondLst>
                                  <p:childTnLst>
                                    <p:set>
                                      <p:cBhvr>
                                        <p:cTn id="105" dur="1" fill="hold">
                                          <p:stCondLst>
                                            <p:cond delay="0"/>
                                          </p:stCondLst>
                                        </p:cTn>
                                        <p:tgtEl>
                                          <p:spTgt spid="47116"/>
                                        </p:tgtEl>
                                        <p:attrNameLst>
                                          <p:attrName>style.visibility</p:attrName>
                                        </p:attrNameLst>
                                      </p:cBhvr>
                                      <p:to>
                                        <p:strVal val="visible"/>
                                      </p:to>
                                    </p:set>
                                    <p:animEffect transition="in" filter="randombar(horizontal)">
                                      <p:cBhvr>
                                        <p:cTn id="106" dur="500"/>
                                        <p:tgtEl>
                                          <p:spTgt spid="47116"/>
                                        </p:tgtEl>
                                      </p:cBhvr>
                                    </p:animEffect>
                                  </p:childTnLst>
                                </p:cTn>
                              </p:par>
                            </p:childTnLst>
                          </p:cTn>
                        </p:par>
                      </p:childTnLst>
                    </p:cTn>
                  </p:par>
                  <p:par>
                    <p:cTn id="107" fill="hold">
                      <p:stCondLst>
                        <p:cond delay="indefinite"/>
                      </p:stCondLst>
                      <p:childTnLst>
                        <p:par>
                          <p:cTn id="108" fill="hold">
                            <p:stCondLst>
                              <p:cond delay="0"/>
                            </p:stCondLst>
                            <p:childTnLst>
                              <p:par>
                                <p:cTn id="109" presetID="14" presetClass="exit" presetSubtype="10" fill="hold" grpId="1" nodeType="clickEffect">
                                  <p:stCondLst>
                                    <p:cond delay="0"/>
                                  </p:stCondLst>
                                  <p:childTnLst>
                                    <p:animEffect transition="out" filter="randombar(horizontal)">
                                      <p:cBhvr>
                                        <p:cTn id="110" dur="500"/>
                                        <p:tgtEl>
                                          <p:spTgt spid="64"/>
                                        </p:tgtEl>
                                      </p:cBhvr>
                                    </p:animEffect>
                                    <p:set>
                                      <p:cBhvr>
                                        <p:cTn id="111" dur="1" fill="hold">
                                          <p:stCondLst>
                                            <p:cond delay="499"/>
                                          </p:stCondLst>
                                        </p:cTn>
                                        <p:tgtEl>
                                          <p:spTgt spid="64"/>
                                        </p:tgtEl>
                                        <p:attrNameLst>
                                          <p:attrName>style.visibility</p:attrName>
                                        </p:attrNameLst>
                                      </p:cBhvr>
                                      <p:to>
                                        <p:strVal val="hidden"/>
                                      </p:to>
                                    </p:set>
                                  </p:childTnLst>
                                </p:cTn>
                              </p:par>
                              <p:par>
                                <p:cTn id="112" presetID="14" presetClass="exit" presetSubtype="10" fill="hold" nodeType="withEffect">
                                  <p:stCondLst>
                                    <p:cond delay="0"/>
                                  </p:stCondLst>
                                  <p:childTnLst>
                                    <p:animEffect transition="out" filter="randombar(horizontal)">
                                      <p:cBhvr>
                                        <p:cTn id="113" dur="500"/>
                                        <p:tgtEl>
                                          <p:spTgt spid="47116"/>
                                        </p:tgtEl>
                                      </p:cBhvr>
                                    </p:animEffect>
                                    <p:set>
                                      <p:cBhvr>
                                        <p:cTn id="114" dur="1" fill="hold">
                                          <p:stCondLst>
                                            <p:cond delay="499"/>
                                          </p:stCondLst>
                                        </p:cTn>
                                        <p:tgtEl>
                                          <p:spTgt spid="4711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53" presetClass="entr" presetSubtype="16" fill="hold" grpId="0" nodeType="clickEffect">
                                  <p:stCondLst>
                                    <p:cond delay="0"/>
                                  </p:stCondLst>
                                  <p:childTnLst>
                                    <p:set>
                                      <p:cBhvr>
                                        <p:cTn id="118" dur="1" fill="hold">
                                          <p:stCondLst>
                                            <p:cond delay="0"/>
                                          </p:stCondLst>
                                        </p:cTn>
                                        <p:tgtEl>
                                          <p:spTgt spid="67"/>
                                        </p:tgtEl>
                                        <p:attrNameLst>
                                          <p:attrName>style.visibility</p:attrName>
                                        </p:attrNameLst>
                                      </p:cBhvr>
                                      <p:to>
                                        <p:strVal val="visible"/>
                                      </p:to>
                                    </p:set>
                                    <p:anim calcmode="lin" valueType="num">
                                      <p:cBhvr>
                                        <p:cTn id="119" dur="500" fill="hold"/>
                                        <p:tgtEl>
                                          <p:spTgt spid="67"/>
                                        </p:tgtEl>
                                        <p:attrNameLst>
                                          <p:attrName>ppt_w</p:attrName>
                                        </p:attrNameLst>
                                      </p:cBhvr>
                                      <p:tavLst>
                                        <p:tav tm="0">
                                          <p:val>
                                            <p:fltVal val="0"/>
                                          </p:val>
                                        </p:tav>
                                        <p:tav tm="100000">
                                          <p:val>
                                            <p:strVal val="#ppt_w"/>
                                          </p:val>
                                        </p:tav>
                                      </p:tavLst>
                                    </p:anim>
                                    <p:anim calcmode="lin" valueType="num">
                                      <p:cBhvr>
                                        <p:cTn id="120" dur="500" fill="hold"/>
                                        <p:tgtEl>
                                          <p:spTgt spid="67"/>
                                        </p:tgtEl>
                                        <p:attrNameLst>
                                          <p:attrName>ppt_h</p:attrName>
                                        </p:attrNameLst>
                                      </p:cBhvr>
                                      <p:tavLst>
                                        <p:tav tm="0">
                                          <p:val>
                                            <p:fltVal val="0"/>
                                          </p:val>
                                        </p:tav>
                                        <p:tav tm="100000">
                                          <p:val>
                                            <p:strVal val="#ppt_h"/>
                                          </p:val>
                                        </p:tav>
                                      </p:tavLst>
                                    </p:anim>
                                    <p:animEffect transition="in" filter="fade">
                                      <p:cBhvr>
                                        <p:cTn id="121" dur="500"/>
                                        <p:tgtEl>
                                          <p:spTgt spid="67"/>
                                        </p:tgtEl>
                                      </p:cBhvr>
                                    </p:animEffect>
                                  </p:childTnLst>
                                </p:cTn>
                              </p:par>
                              <p:par>
                                <p:cTn id="122" presetID="53" presetClass="entr" presetSubtype="16" fill="hold" nodeType="withEffect">
                                  <p:stCondLst>
                                    <p:cond delay="0"/>
                                  </p:stCondLst>
                                  <p:childTnLst>
                                    <p:set>
                                      <p:cBhvr>
                                        <p:cTn id="123" dur="1" fill="hold">
                                          <p:stCondLst>
                                            <p:cond delay="0"/>
                                          </p:stCondLst>
                                        </p:cTn>
                                        <p:tgtEl>
                                          <p:spTgt spid="47118"/>
                                        </p:tgtEl>
                                        <p:attrNameLst>
                                          <p:attrName>style.visibility</p:attrName>
                                        </p:attrNameLst>
                                      </p:cBhvr>
                                      <p:to>
                                        <p:strVal val="visible"/>
                                      </p:to>
                                    </p:set>
                                    <p:anim calcmode="lin" valueType="num">
                                      <p:cBhvr>
                                        <p:cTn id="124" dur="500" fill="hold"/>
                                        <p:tgtEl>
                                          <p:spTgt spid="47118"/>
                                        </p:tgtEl>
                                        <p:attrNameLst>
                                          <p:attrName>ppt_w</p:attrName>
                                        </p:attrNameLst>
                                      </p:cBhvr>
                                      <p:tavLst>
                                        <p:tav tm="0">
                                          <p:val>
                                            <p:fltVal val="0"/>
                                          </p:val>
                                        </p:tav>
                                        <p:tav tm="100000">
                                          <p:val>
                                            <p:strVal val="#ppt_w"/>
                                          </p:val>
                                        </p:tav>
                                      </p:tavLst>
                                    </p:anim>
                                    <p:anim calcmode="lin" valueType="num">
                                      <p:cBhvr>
                                        <p:cTn id="125" dur="500" fill="hold"/>
                                        <p:tgtEl>
                                          <p:spTgt spid="47118"/>
                                        </p:tgtEl>
                                        <p:attrNameLst>
                                          <p:attrName>ppt_h</p:attrName>
                                        </p:attrNameLst>
                                      </p:cBhvr>
                                      <p:tavLst>
                                        <p:tav tm="0">
                                          <p:val>
                                            <p:fltVal val="0"/>
                                          </p:val>
                                        </p:tav>
                                        <p:tav tm="100000">
                                          <p:val>
                                            <p:strVal val="#ppt_h"/>
                                          </p:val>
                                        </p:tav>
                                      </p:tavLst>
                                    </p:anim>
                                    <p:animEffect transition="in" filter="fade">
                                      <p:cBhvr>
                                        <p:cTn id="126" dur="500"/>
                                        <p:tgtEl>
                                          <p:spTgt spid="47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3" grpId="0" animBg="1"/>
      <p:bldP spid="43" grpId="1" animBg="1"/>
      <p:bldP spid="45" grpId="0" animBg="1"/>
      <p:bldP spid="45" grpId="1" animBg="1"/>
      <p:bldP spid="47" grpId="0" animBg="1"/>
      <p:bldP spid="47" grpId="1" animBg="1"/>
      <p:bldP spid="49" grpId="0" animBg="1"/>
      <p:bldP spid="49" grpId="1" animBg="1"/>
      <p:bldP spid="51" grpId="0" animBg="1"/>
      <p:bldP spid="51" grpId="1" animBg="1"/>
      <p:bldP spid="59" grpId="0" animBg="1"/>
      <p:bldP spid="59" grpId="1" animBg="1"/>
      <p:bldP spid="61" grpId="0" animBg="1"/>
      <p:bldP spid="61" grpId="1" animBg="1"/>
      <p:bldP spid="64" grpId="0" animBg="1"/>
      <p:bldP spid="64" grpId="1" animBg="1"/>
      <p:bldP spid="6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8952DE-CBFF-4DED-BB1E-10F8D3203D2B}"/>
              </a:ext>
            </a:extLst>
          </p:cNvPr>
          <p:cNvSpPr>
            <a:spLocks noGrp="1"/>
          </p:cNvSpPr>
          <p:nvPr>
            <p:ph type="title"/>
          </p:nvPr>
        </p:nvSpPr>
        <p:spPr/>
        <p:txBody>
          <a:bodyPr/>
          <a:lstStyle/>
          <a:p>
            <a:pPr algn="ctr"/>
            <a:r>
              <a:rPr lang="fr-FR" b="1" dirty="0"/>
              <a:t>Assistant de Vie aux Familles</a:t>
            </a:r>
            <a:endParaRPr lang="fr-FR" dirty="0"/>
          </a:p>
        </p:txBody>
      </p:sp>
      <p:sp>
        <p:nvSpPr>
          <p:cNvPr id="3" name="Espace réservé de la date 2">
            <a:extLst>
              <a:ext uri="{FF2B5EF4-FFF2-40B4-BE49-F238E27FC236}">
                <a16:creationId xmlns:a16="http://schemas.microsoft.com/office/drawing/2014/main" id="{7CBE82C7-9B3D-4662-AF41-7097BEB8F5B3}"/>
              </a:ext>
            </a:extLst>
          </p:cNvPr>
          <p:cNvSpPr>
            <a:spLocks noGrp="1"/>
          </p:cNvSpPr>
          <p:nvPr>
            <p:ph type="dt" sz="half" idx="10"/>
          </p:nvPr>
        </p:nvSpPr>
        <p:spPr/>
        <p:txBody>
          <a:bodyPr/>
          <a:lstStyle/>
          <a:p>
            <a:fld id="{F3ECEB07-9354-40F0-B504-8F94717319F8}" type="datetime1">
              <a:rPr lang="fr-FR" smtClean="0"/>
              <a:t>04/01/2022</a:t>
            </a:fld>
            <a:endParaRPr lang="fr-FR" dirty="0"/>
          </a:p>
        </p:txBody>
      </p:sp>
      <p:sp>
        <p:nvSpPr>
          <p:cNvPr id="4" name="Espace réservé du numéro de diapositive 3">
            <a:extLst>
              <a:ext uri="{FF2B5EF4-FFF2-40B4-BE49-F238E27FC236}">
                <a16:creationId xmlns:a16="http://schemas.microsoft.com/office/drawing/2014/main" id="{7692C859-FAEF-4DB7-BF34-5554FF60E9EC}"/>
              </a:ext>
            </a:extLst>
          </p:cNvPr>
          <p:cNvSpPr>
            <a:spLocks noGrp="1"/>
          </p:cNvSpPr>
          <p:nvPr>
            <p:ph type="sldNum" sz="quarter" idx="12"/>
          </p:nvPr>
        </p:nvSpPr>
        <p:spPr/>
        <p:txBody>
          <a:bodyPr/>
          <a:lstStyle/>
          <a:p>
            <a:fld id="{9C946053-6AD2-4D6F-B1B2-56B9586BEF99}" type="slidenum">
              <a:rPr lang="fr-FR" smtClean="0"/>
              <a:t>93</a:t>
            </a:fld>
            <a:endParaRPr lang="fr-FR" dirty="0"/>
          </a:p>
        </p:txBody>
      </p:sp>
      <p:pic>
        <p:nvPicPr>
          <p:cNvPr id="6" name="Picture 2" descr="Classeur à levier cartonné Bruneau A4 - Dos 5 cm, Classeurs à levier  plastifiés">
            <a:extLst>
              <a:ext uri="{FF2B5EF4-FFF2-40B4-BE49-F238E27FC236}">
                <a16:creationId xmlns:a16="http://schemas.microsoft.com/office/drawing/2014/main" id="{B9CBCA03-B389-4D5D-8264-AA8ABB84E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691083">
            <a:off x="1404041" y="3636373"/>
            <a:ext cx="1830495" cy="18304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Le carnet - Livre photo personnalisé - Innocence Paris">
            <a:extLst>
              <a:ext uri="{FF2B5EF4-FFF2-40B4-BE49-F238E27FC236}">
                <a16:creationId xmlns:a16="http://schemas.microsoft.com/office/drawing/2014/main" id="{BCAD5A4E-A5C0-42ED-89B2-80A83399E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0181">
            <a:off x="5222180" y="4049112"/>
            <a:ext cx="1482424" cy="14824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Cahier piqué polypro transparent Clairefontaine Koverbook 24 x 32 cm 96  pages Séyès - KoverBook - Cahiers Clairefontaine - Clairefontaine -  Fournitures scolaires, artistiques et bureau">
            <a:extLst>
              <a:ext uri="{FF2B5EF4-FFF2-40B4-BE49-F238E27FC236}">
                <a16:creationId xmlns:a16="http://schemas.microsoft.com/office/drawing/2014/main" id="{4EB42CEC-A6B3-412B-B842-9690E2ABCD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84954">
            <a:off x="8819200" y="3763326"/>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1" name="Légende : flèche vers le bas 10">
            <a:extLst>
              <a:ext uri="{FF2B5EF4-FFF2-40B4-BE49-F238E27FC236}">
                <a16:creationId xmlns:a16="http://schemas.microsoft.com/office/drawing/2014/main" id="{03198B75-E4D3-41C6-8032-42BD63CB2FCE}"/>
              </a:ext>
            </a:extLst>
          </p:cNvPr>
          <p:cNvSpPr/>
          <p:nvPr/>
        </p:nvSpPr>
        <p:spPr>
          <a:xfrm>
            <a:off x="2876550" y="1962150"/>
            <a:ext cx="6210300" cy="194425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buFont typeface="+mj-lt"/>
              <a:buAutoNum type="romanUcPeriod" startAt="3"/>
            </a:pPr>
            <a:r>
              <a:rPr lang="fr-FR" sz="2800" b="1" dirty="0"/>
              <a:t>Quelles forme à t-il ?</a:t>
            </a:r>
          </a:p>
        </p:txBody>
      </p:sp>
      <p:sp>
        <p:nvSpPr>
          <p:cNvPr id="12" name="Rectangle 11">
            <a:extLst>
              <a:ext uri="{FF2B5EF4-FFF2-40B4-BE49-F238E27FC236}">
                <a16:creationId xmlns:a16="http://schemas.microsoft.com/office/drawing/2014/main" id="{77CBF3C7-327F-4898-A9FA-B1CEEC12E2ED}"/>
              </a:ext>
            </a:extLst>
          </p:cNvPr>
          <p:cNvSpPr/>
          <p:nvPr/>
        </p:nvSpPr>
        <p:spPr>
          <a:xfrm>
            <a:off x="1232116" y="5555436"/>
            <a:ext cx="2174344" cy="459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Classeur</a:t>
            </a:r>
          </a:p>
        </p:txBody>
      </p:sp>
      <p:sp>
        <p:nvSpPr>
          <p:cNvPr id="14" name="Rectangle 13">
            <a:extLst>
              <a:ext uri="{FF2B5EF4-FFF2-40B4-BE49-F238E27FC236}">
                <a16:creationId xmlns:a16="http://schemas.microsoft.com/office/drawing/2014/main" id="{77550884-0A45-4591-8D9A-3047440D313D}"/>
              </a:ext>
            </a:extLst>
          </p:cNvPr>
          <p:cNvSpPr/>
          <p:nvPr/>
        </p:nvSpPr>
        <p:spPr>
          <a:xfrm>
            <a:off x="4876219" y="5475089"/>
            <a:ext cx="2174344" cy="459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Carnet</a:t>
            </a:r>
          </a:p>
        </p:txBody>
      </p:sp>
      <p:sp>
        <p:nvSpPr>
          <p:cNvPr id="16" name="Rectangle 15">
            <a:extLst>
              <a:ext uri="{FF2B5EF4-FFF2-40B4-BE49-F238E27FC236}">
                <a16:creationId xmlns:a16="http://schemas.microsoft.com/office/drawing/2014/main" id="{8C14F412-FECB-489E-8FD3-9054EE1D7C5E}"/>
              </a:ext>
            </a:extLst>
          </p:cNvPr>
          <p:cNvSpPr/>
          <p:nvPr/>
        </p:nvSpPr>
        <p:spPr>
          <a:xfrm>
            <a:off x="8803590" y="5475089"/>
            <a:ext cx="2174344" cy="459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Cahier</a:t>
            </a:r>
          </a:p>
        </p:txBody>
      </p:sp>
      <p:sp>
        <p:nvSpPr>
          <p:cNvPr id="17" name="Espace réservé du pied de page 16">
            <a:extLst>
              <a:ext uri="{FF2B5EF4-FFF2-40B4-BE49-F238E27FC236}">
                <a16:creationId xmlns:a16="http://schemas.microsoft.com/office/drawing/2014/main" id="{66EAEEE0-D58C-4DC2-8712-4C9362548F22}"/>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28967144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01B203-D59F-4158-989E-72ADA3E0D0A2}"/>
              </a:ext>
            </a:extLst>
          </p:cNvPr>
          <p:cNvSpPr>
            <a:spLocks noGrp="1"/>
          </p:cNvSpPr>
          <p:nvPr>
            <p:ph type="title"/>
          </p:nvPr>
        </p:nvSpPr>
        <p:spPr/>
        <p:txBody>
          <a:bodyPr/>
          <a:lstStyle/>
          <a:p>
            <a:pPr algn="ctr"/>
            <a:r>
              <a:rPr lang="fr-FR" b="1" dirty="0"/>
              <a:t>Assistant de Vie aux Familles</a:t>
            </a:r>
            <a:br>
              <a:rPr lang="fr-FR" b="1" dirty="0"/>
            </a:br>
            <a:endParaRPr lang="fr-FR" dirty="0"/>
          </a:p>
        </p:txBody>
      </p:sp>
      <p:sp>
        <p:nvSpPr>
          <p:cNvPr id="3" name="Espace réservé de la date 2">
            <a:extLst>
              <a:ext uri="{FF2B5EF4-FFF2-40B4-BE49-F238E27FC236}">
                <a16:creationId xmlns:a16="http://schemas.microsoft.com/office/drawing/2014/main" id="{86678852-F2C7-4555-A74F-033E3C229561}"/>
              </a:ext>
            </a:extLst>
          </p:cNvPr>
          <p:cNvSpPr>
            <a:spLocks noGrp="1"/>
          </p:cNvSpPr>
          <p:nvPr>
            <p:ph type="dt" sz="half" idx="10"/>
          </p:nvPr>
        </p:nvSpPr>
        <p:spPr/>
        <p:txBody>
          <a:bodyPr/>
          <a:lstStyle/>
          <a:p>
            <a:fld id="{EB0BFED4-7115-40D7-BA23-D3191E0C46FE}" type="datetime1">
              <a:rPr lang="fr-FR" smtClean="0"/>
              <a:t>04/01/2022</a:t>
            </a:fld>
            <a:endParaRPr lang="fr-FR" dirty="0"/>
          </a:p>
        </p:txBody>
      </p:sp>
      <p:sp>
        <p:nvSpPr>
          <p:cNvPr id="4" name="Espace réservé du numéro de diapositive 3">
            <a:extLst>
              <a:ext uri="{FF2B5EF4-FFF2-40B4-BE49-F238E27FC236}">
                <a16:creationId xmlns:a16="http://schemas.microsoft.com/office/drawing/2014/main" id="{0CFDA675-AA9A-4225-8BB9-01F5E11081B8}"/>
              </a:ext>
            </a:extLst>
          </p:cNvPr>
          <p:cNvSpPr>
            <a:spLocks noGrp="1"/>
          </p:cNvSpPr>
          <p:nvPr>
            <p:ph type="sldNum" sz="quarter" idx="12"/>
          </p:nvPr>
        </p:nvSpPr>
        <p:spPr/>
        <p:txBody>
          <a:bodyPr/>
          <a:lstStyle/>
          <a:p>
            <a:fld id="{9C946053-6AD2-4D6F-B1B2-56B9586BEF99}" type="slidenum">
              <a:rPr lang="fr-FR" smtClean="0"/>
              <a:t>94</a:t>
            </a:fld>
            <a:endParaRPr lang="fr-FR" dirty="0"/>
          </a:p>
        </p:txBody>
      </p:sp>
      <p:pic>
        <p:nvPicPr>
          <p:cNvPr id="5" name="Image 4">
            <a:extLst>
              <a:ext uri="{FF2B5EF4-FFF2-40B4-BE49-F238E27FC236}">
                <a16:creationId xmlns:a16="http://schemas.microsoft.com/office/drawing/2014/main" id="{30D511CE-AF26-43F0-BCB7-FCC380DC1F1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81262" y="3140010"/>
            <a:ext cx="3411682" cy="3411682"/>
          </a:xfrm>
          <a:prstGeom prst="rect">
            <a:avLst/>
          </a:prstGeom>
        </p:spPr>
      </p:pic>
      <p:sp>
        <p:nvSpPr>
          <p:cNvPr id="7" name="ZoneTexte 6">
            <a:extLst>
              <a:ext uri="{FF2B5EF4-FFF2-40B4-BE49-F238E27FC236}">
                <a16:creationId xmlns:a16="http://schemas.microsoft.com/office/drawing/2014/main" id="{52BC1489-7023-402D-9D9A-0D515DCBD619}"/>
              </a:ext>
            </a:extLst>
          </p:cNvPr>
          <p:cNvSpPr txBox="1"/>
          <p:nvPr/>
        </p:nvSpPr>
        <p:spPr>
          <a:xfrm>
            <a:off x="2481262" y="6429886"/>
            <a:ext cx="3411682" cy="230832"/>
          </a:xfrm>
          <a:prstGeom prst="rect">
            <a:avLst/>
          </a:prstGeom>
          <a:noFill/>
        </p:spPr>
        <p:txBody>
          <a:bodyPr wrap="square" rtlCol="0">
            <a:spAutoFit/>
          </a:bodyPr>
          <a:lstStyle/>
          <a:p>
            <a:r>
              <a:rPr lang="fr-FR" sz="900" dirty="0">
                <a:hlinkClick r:id="rId3" tooltip="https://commons.wikimedia.org/wiki/File:Oxygen480-devices-computer-laptop.svg"/>
              </a:rPr>
              <a:t>Cette photo</a:t>
            </a:r>
            <a:r>
              <a:rPr lang="fr-FR" sz="900" dirty="0"/>
              <a:t> par Auteur inconnu est soumise à la licence </a:t>
            </a:r>
            <a:r>
              <a:rPr lang="fr-FR" sz="900" dirty="0">
                <a:hlinkClick r:id="rId4" tooltip="https://creativecommons.org/licenses/by-sa/3.0/"/>
              </a:rPr>
              <a:t>CC BY-SA</a:t>
            </a:r>
            <a:endParaRPr lang="fr-FR" sz="900" dirty="0"/>
          </a:p>
        </p:txBody>
      </p:sp>
      <p:sp>
        <p:nvSpPr>
          <p:cNvPr id="10" name="Rectangle : coins arrondis 9">
            <a:extLst>
              <a:ext uri="{FF2B5EF4-FFF2-40B4-BE49-F238E27FC236}">
                <a16:creationId xmlns:a16="http://schemas.microsoft.com/office/drawing/2014/main" id="{32DFF6F9-BC3E-48D2-9A87-8A6BB64D54CD}"/>
              </a:ext>
            </a:extLst>
          </p:cNvPr>
          <p:cNvSpPr/>
          <p:nvPr/>
        </p:nvSpPr>
        <p:spPr>
          <a:xfrm>
            <a:off x="3029816" y="3574300"/>
            <a:ext cx="2314575" cy="157066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400" b="1" dirty="0"/>
              <a:t>L’informatique</a:t>
            </a:r>
          </a:p>
        </p:txBody>
      </p:sp>
      <p:pic>
        <p:nvPicPr>
          <p:cNvPr id="11" name="Image 10">
            <a:extLst>
              <a:ext uri="{FF2B5EF4-FFF2-40B4-BE49-F238E27FC236}">
                <a16:creationId xmlns:a16="http://schemas.microsoft.com/office/drawing/2014/main" id="{BF1AA4C6-B912-493C-8946-A30F3E8FDC7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299058" y="3914416"/>
            <a:ext cx="3411682" cy="2302885"/>
          </a:xfrm>
          <a:prstGeom prst="rect">
            <a:avLst/>
          </a:prstGeom>
        </p:spPr>
      </p:pic>
      <p:sp>
        <p:nvSpPr>
          <p:cNvPr id="15" name="Rectangle 14">
            <a:extLst>
              <a:ext uri="{FF2B5EF4-FFF2-40B4-BE49-F238E27FC236}">
                <a16:creationId xmlns:a16="http://schemas.microsoft.com/office/drawing/2014/main" id="{AFD46637-745A-4A46-AB37-7204F186846A}"/>
              </a:ext>
            </a:extLst>
          </p:cNvPr>
          <p:cNvSpPr/>
          <p:nvPr/>
        </p:nvSpPr>
        <p:spPr>
          <a:xfrm>
            <a:off x="6930305" y="4358952"/>
            <a:ext cx="2200275" cy="1209675"/>
          </a:xfrm>
          <a:prstGeom prst="rect">
            <a:avLst/>
          </a:prstGeom>
          <a:solidFill>
            <a:srgbClr val="274AA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L’informatique</a:t>
            </a:r>
          </a:p>
        </p:txBody>
      </p:sp>
      <p:sp>
        <p:nvSpPr>
          <p:cNvPr id="18" name="Légende : flèche vers le bas 17">
            <a:extLst>
              <a:ext uri="{FF2B5EF4-FFF2-40B4-BE49-F238E27FC236}">
                <a16:creationId xmlns:a16="http://schemas.microsoft.com/office/drawing/2014/main" id="{63EB716F-42A7-481A-A306-DA1A825C101E}"/>
              </a:ext>
            </a:extLst>
          </p:cNvPr>
          <p:cNvSpPr/>
          <p:nvPr/>
        </p:nvSpPr>
        <p:spPr>
          <a:xfrm>
            <a:off x="2876550" y="1962150"/>
            <a:ext cx="6210300" cy="194425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t>Les différents outils de transmission</a:t>
            </a:r>
          </a:p>
        </p:txBody>
      </p:sp>
      <p:sp>
        <p:nvSpPr>
          <p:cNvPr id="23" name="Espace réservé du pied de page 22">
            <a:extLst>
              <a:ext uri="{FF2B5EF4-FFF2-40B4-BE49-F238E27FC236}">
                <a16:creationId xmlns:a16="http://schemas.microsoft.com/office/drawing/2014/main" id="{6B4B3978-CB85-4E86-A826-1F3FFF37E702}"/>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1311255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arn(inVertical)">
                                      <p:cBhvr>
                                        <p:cTn id="18" dur="500"/>
                                        <p:tgtEl>
                                          <p:spTgt spid="15"/>
                                        </p:tgtEl>
                                      </p:cBhvr>
                                    </p:animEffect>
                                  </p:childTnLst>
                                </p:cTn>
                              </p:par>
                              <p:par>
                                <p:cTn id="19" presetID="16" presetClass="entr" presetSubtype="21"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01B203-D59F-4158-989E-72ADA3E0D0A2}"/>
              </a:ext>
            </a:extLst>
          </p:cNvPr>
          <p:cNvSpPr>
            <a:spLocks noGrp="1"/>
          </p:cNvSpPr>
          <p:nvPr>
            <p:ph type="title"/>
          </p:nvPr>
        </p:nvSpPr>
        <p:spPr/>
        <p:txBody>
          <a:bodyPr/>
          <a:lstStyle/>
          <a:p>
            <a:pPr algn="ctr"/>
            <a:r>
              <a:rPr lang="fr-FR" b="1" dirty="0"/>
              <a:t>Assistant de Vie aux Familles</a:t>
            </a:r>
            <a:br>
              <a:rPr lang="fr-FR" b="1" dirty="0"/>
            </a:br>
            <a:endParaRPr lang="fr-FR" dirty="0"/>
          </a:p>
        </p:txBody>
      </p:sp>
      <p:sp>
        <p:nvSpPr>
          <p:cNvPr id="3" name="Espace réservé de la date 2">
            <a:extLst>
              <a:ext uri="{FF2B5EF4-FFF2-40B4-BE49-F238E27FC236}">
                <a16:creationId xmlns:a16="http://schemas.microsoft.com/office/drawing/2014/main" id="{86678852-F2C7-4555-A74F-033E3C229561}"/>
              </a:ext>
            </a:extLst>
          </p:cNvPr>
          <p:cNvSpPr>
            <a:spLocks noGrp="1"/>
          </p:cNvSpPr>
          <p:nvPr>
            <p:ph type="dt" sz="half" idx="10"/>
          </p:nvPr>
        </p:nvSpPr>
        <p:spPr/>
        <p:txBody>
          <a:bodyPr/>
          <a:lstStyle/>
          <a:p>
            <a:fld id="{DCD8EA7E-6C3C-4FB6-B14B-8FEDE3AEB560}" type="datetime1">
              <a:rPr lang="fr-FR" smtClean="0"/>
              <a:t>04/01/2022</a:t>
            </a:fld>
            <a:endParaRPr lang="fr-FR" dirty="0"/>
          </a:p>
        </p:txBody>
      </p:sp>
      <p:sp>
        <p:nvSpPr>
          <p:cNvPr id="4" name="Espace réservé du numéro de diapositive 3">
            <a:extLst>
              <a:ext uri="{FF2B5EF4-FFF2-40B4-BE49-F238E27FC236}">
                <a16:creationId xmlns:a16="http://schemas.microsoft.com/office/drawing/2014/main" id="{0CFDA675-AA9A-4225-8BB9-01F5E11081B8}"/>
              </a:ext>
            </a:extLst>
          </p:cNvPr>
          <p:cNvSpPr>
            <a:spLocks noGrp="1"/>
          </p:cNvSpPr>
          <p:nvPr>
            <p:ph type="sldNum" sz="quarter" idx="12"/>
          </p:nvPr>
        </p:nvSpPr>
        <p:spPr/>
        <p:txBody>
          <a:bodyPr/>
          <a:lstStyle/>
          <a:p>
            <a:fld id="{9C946053-6AD2-4D6F-B1B2-56B9586BEF99}" type="slidenum">
              <a:rPr lang="fr-FR" smtClean="0"/>
              <a:t>95</a:t>
            </a:fld>
            <a:endParaRPr lang="fr-FR" dirty="0"/>
          </a:p>
        </p:txBody>
      </p:sp>
      <p:pic>
        <p:nvPicPr>
          <p:cNvPr id="8" name="Image 7">
            <a:extLst>
              <a:ext uri="{FF2B5EF4-FFF2-40B4-BE49-F238E27FC236}">
                <a16:creationId xmlns:a16="http://schemas.microsoft.com/office/drawing/2014/main" id="{7619DA8E-2D79-4A9B-B793-BE11376FCFC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33938" y="3906406"/>
            <a:ext cx="1733623" cy="1801167"/>
          </a:xfrm>
          <a:prstGeom prst="rect">
            <a:avLst/>
          </a:prstGeom>
        </p:spPr>
      </p:pic>
      <p:pic>
        <p:nvPicPr>
          <p:cNvPr id="21506" name="Picture 2" descr="Arobase Team (@ArobaseSuisse) | Twitter">
            <a:extLst>
              <a:ext uri="{FF2B5EF4-FFF2-40B4-BE49-F238E27FC236}">
                <a16:creationId xmlns:a16="http://schemas.microsoft.com/office/drawing/2014/main" id="{D7A58FBA-9013-4B03-A625-2410D45A32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909086">
            <a:off x="5823867" y="4602712"/>
            <a:ext cx="353765" cy="35376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 coins arrondis 9">
            <a:extLst>
              <a:ext uri="{FF2B5EF4-FFF2-40B4-BE49-F238E27FC236}">
                <a16:creationId xmlns:a16="http://schemas.microsoft.com/office/drawing/2014/main" id="{ED517ECB-1259-4879-86A9-BD381B4539B2}"/>
              </a:ext>
            </a:extLst>
          </p:cNvPr>
          <p:cNvSpPr/>
          <p:nvPr/>
        </p:nvSpPr>
        <p:spPr>
          <a:xfrm>
            <a:off x="5133940" y="5707573"/>
            <a:ext cx="1733623" cy="371322"/>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2400" dirty="0"/>
              <a:t>Les mails</a:t>
            </a:r>
          </a:p>
        </p:txBody>
      </p:sp>
      <p:sp>
        <p:nvSpPr>
          <p:cNvPr id="11" name="Légende : flèche vers le bas 10">
            <a:extLst>
              <a:ext uri="{FF2B5EF4-FFF2-40B4-BE49-F238E27FC236}">
                <a16:creationId xmlns:a16="http://schemas.microsoft.com/office/drawing/2014/main" id="{E076B2F8-F4B3-428A-BE64-4D5464B46183}"/>
              </a:ext>
            </a:extLst>
          </p:cNvPr>
          <p:cNvSpPr/>
          <p:nvPr/>
        </p:nvSpPr>
        <p:spPr>
          <a:xfrm>
            <a:off x="2876550" y="1962150"/>
            <a:ext cx="6210300" cy="194425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t>Les différents outils de transmission</a:t>
            </a:r>
          </a:p>
        </p:txBody>
      </p:sp>
      <p:sp>
        <p:nvSpPr>
          <p:cNvPr id="13" name="Espace réservé du pied de page 12">
            <a:extLst>
              <a:ext uri="{FF2B5EF4-FFF2-40B4-BE49-F238E27FC236}">
                <a16:creationId xmlns:a16="http://schemas.microsoft.com/office/drawing/2014/main" id="{31F996D2-27CC-4580-8C89-397AE6BD5F4C}"/>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60281508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1506"/>
                                        </p:tgtEl>
                                        <p:attrNameLst>
                                          <p:attrName>style.visibility</p:attrName>
                                        </p:attrNameLst>
                                      </p:cBhvr>
                                      <p:to>
                                        <p:strVal val="visible"/>
                                      </p:to>
                                    </p:set>
                                    <p:animEffect transition="in" filter="barn(inVertical)">
                                      <p:cBhvr>
                                        <p:cTn id="12" dur="5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01B203-D59F-4158-989E-72ADA3E0D0A2}"/>
              </a:ext>
            </a:extLst>
          </p:cNvPr>
          <p:cNvSpPr>
            <a:spLocks noGrp="1"/>
          </p:cNvSpPr>
          <p:nvPr>
            <p:ph type="title"/>
          </p:nvPr>
        </p:nvSpPr>
        <p:spPr/>
        <p:txBody>
          <a:bodyPr/>
          <a:lstStyle/>
          <a:p>
            <a:pPr algn="ctr"/>
            <a:r>
              <a:rPr lang="fr-FR" b="1" dirty="0"/>
              <a:t>Assistant de Vie aux Familles</a:t>
            </a:r>
            <a:br>
              <a:rPr lang="fr-FR" b="1" dirty="0"/>
            </a:br>
            <a:endParaRPr lang="fr-FR" dirty="0"/>
          </a:p>
        </p:txBody>
      </p:sp>
      <p:sp>
        <p:nvSpPr>
          <p:cNvPr id="3" name="Espace réservé de la date 2">
            <a:extLst>
              <a:ext uri="{FF2B5EF4-FFF2-40B4-BE49-F238E27FC236}">
                <a16:creationId xmlns:a16="http://schemas.microsoft.com/office/drawing/2014/main" id="{86678852-F2C7-4555-A74F-033E3C229561}"/>
              </a:ext>
            </a:extLst>
          </p:cNvPr>
          <p:cNvSpPr>
            <a:spLocks noGrp="1"/>
          </p:cNvSpPr>
          <p:nvPr>
            <p:ph type="dt" sz="half" idx="10"/>
          </p:nvPr>
        </p:nvSpPr>
        <p:spPr/>
        <p:txBody>
          <a:bodyPr/>
          <a:lstStyle/>
          <a:p>
            <a:fld id="{17B5EA75-8A28-4EFE-861F-716059C07BC3}" type="datetime1">
              <a:rPr lang="fr-FR" smtClean="0"/>
              <a:t>04/01/2022</a:t>
            </a:fld>
            <a:endParaRPr lang="fr-FR" dirty="0"/>
          </a:p>
        </p:txBody>
      </p:sp>
      <p:sp>
        <p:nvSpPr>
          <p:cNvPr id="4" name="Espace réservé du numéro de diapositive 3">
            <a:extLst>
              <a:ext uri="{FF2B5EF4-FFF2-40B4-BE49-F238E27FC236}">
                <a16:creationId xmlns:a16="http://schemas.microsoft.com/office/drawing/2014/main" id="{0CFDA675-AA9A-4225-8BB9-01F5E11081B8}"/>
              </a:ext>
            </a:extLst>
          </p:cNvPr>
          <p:cNvSpPr>
            <a:spLocks noGrp="1"/>
          </p:cNvSpPr>
          <p:nvPr>
            <p:ph type="sldNum" sz="quarter" idx="12"/>
          </p:nvPr>
        </p:nvSpPr>
        <p:spPr/>
        <p:txBody>
          <a:bodyPr/>
          <a:lstStyle/>
          <a:p>
            <a:fld id="{9C946053-6AD2-4D6F-B1B2-56B9586BEF99}" type="slidenum">
              <a:rPr lang="fr-FR" smtClean="0"/>
              <a:t>96</a:t>
            </a:fld>
            <a:endParaRPr lang="fr-FR" dirty="0"/>
          </a:p>
        </p:txBody>
      </p:sp>
      <p:pic>
        <p:nvPicPr>
          <p:cNvPr id="6" name="Image 5">
            <a:extLst>
              <a:ext uri="{FF2B5EF4-FFF2-40B4-BE49-F238E27FC236}">
                <a16:creationId xmlns:a16="http://schemas.microsoft.com/office/drawing/2014/main" id="{161A797F-959D-4F03-BB65-55ABF11F34AE}"/>
              </a:ext>
            </a:extLst>
          </p:cNvPr>
          <p:cNvPicPr>
            <a:picLocks noChangeAspect="1"/>
          </p:cNvPicPr>
          <p:nvPr/>
        </p:nvPicPr>
        <p:blipFill rotWithShape="1">
          <a:blip r:embed="rId2">
            <a:extLst>
              <a:ext uri="{28A0092B-C50C-407E-A947-70E740481C1C}">
                <a14:useLocalDpi xmlns:a14="http://schemas.microsoft.com/office/drawing/2010/main" val="0"/>
              </a:ext>
            </a:extLst>
          </a:blip>
          <a:srcRect l="23875" t="4003" r="24693" b="5516"/>
          <a:stretch/>
        </p:blipFill>
        <p:spPr>
          <a:xfrm>
            <a:off x="5174728" y="3783644"/>
            <a:ext cx="1539975" cy="2709231"/>
          </a:xfrm>
          <a:prstGeom prst="rect">
            <a:avLst/>
          </a:prstGeom>
        </p:spPr>
      </p:pic>
      <p:sp>
        <p:nvSpPr>
          <p:cNvPr id="11" name="Rectangle : coins arrondis 10">
            <a:extLst>
              <a:ext uri="{FF2B5EF4-FFF2-40B4-BE49-F238E27FC236}">
                <a16:creationId xmlns:a16="http://schemas.microsoft.com/office/drawing/2014/main" id="{7EBE03F5-9C5D-4DC0-9649-0BF0BDD63602}"/>
              </a:ext>
            </a:extLst>
          </p:cNvPr>
          <p:cNvSpPr/>
          <p:nvPr/>
        </p:nvSpPr>
        <p:spPr>
          <a:xfrm>
            <a:off x="4917553" y="6134100"/>
            <a:ext cx="1892822" cy="22225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400" b="1" dirty="0"/>
              <a:t>Le téléphone</a:t>
            </a:r>
          </a:p>
        </p:txBody>
      </p:sp>
      <p:sp>
        <p:nvSpPr>
          <p:cNvPr id="13" name="Légende : flèche vers le bas 12">
            <a:extLst>
              <a:ext uri="{FF2B5EF4-FFF2-40B4-BE49-F238E27FC236}">
                <a16:creationId xmlns:a16="http://schemas.microsoft.com/office/drawing/2014/main" id="{3BB8A2F3-F30D-4831-AAB0-020473D7C714}"/>
              </a:ext>
            </a:extLst>
          </p:cNvPr>
          <p:cNvSpPr/>
          <p:nvPr/>
        </p:nvSpPr>
        <p:spPr>
          <a:xfrm>
            <a:off x="2876550" y="1962150"/>
            <a:ext cx="6210300" cy="194425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t>Les différents outils de transmission</a:t>
            </a:r>
          </a:p>
        </p:txBody>
      </p:sp>
      <p:sp>
        <p:nvSpPr>
          <p:cNvPr id="14" name="Espace réservé du pied de page 13">
            <a:extLst>
              <a:ext uri="{FF2B5EF4-FFF2-40B4-BE49-F238E27FC236}">
                <a16:creationId xmlns:a16="http://schemas.microsoft.com/office/drawing/2014/main" id="{B8F602FE-4380-4A17-95C8-B03E2123522F}"/>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286595058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4" name="Rectangle 3">
            <a:extLst>
              <a:ext uri="{FF2B5EF4-FFF2-40B4-BE49-F238E27FC236}">
                <a16:creationId xmlns:a16="http://schemas.microsoft.com/office/drawing/2014/main" id="{76182C7B-B735-46F0-9BB8-524D671BC87A}"/>
              </a:ext>
            </a:extLst>
          </p:cNvPr>
          <p:cNvSpPr/>
          <p:nvPr/>
        </p:nvSpPr>
        <p:spPr>
          <a:xfrm>
            <a:off x="3109911" y="1219201"/>
            <a:ext cx="6057900" cy="904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effectLst>
                  <a:outerShdw blurRad="38100" dist="38100" dir="2700000" algn="tl">
                    <a:srgbClr val="000000">
                      <a:alpha val="43137"/>
                    </a:srgbClr>
                  </a:outerShdw>
                </a:effectLst>
              </a:rPr>
              <a:t>L’outils Informatiques</a:t>
            </a:r>
          </a:p>
        </p:txBody>
      </p:sp>
      <p:sp>
        <p:nvSpPr>
          <p:cNvPr id="5" name="Rectangle : coins arrondis 4">
            <a:extLst>
              <a:ext uri="{FF2B5EF4-FFF2-40B4-BE49-F238E27FC236}">
                <a16:creationId xmlns:a16="http://schemas.microsoft.com/office/drawing/2014/main" id="{BE5232ED-9FCB-437F-8B69-5D03E8CF0A70}"/>
              </a:ext>
            </a:extLst>
          </p:cNvPr>
          <p:cNvSpPr/>
          <p:nvPr/>
        </p:nvSpPr>
        <p:spPr>
          <a:xfrm>
            <a:off x="238124" y="2219324"/>
            <a:ext cx="11801475" cy="413702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fr-FR" sz="2400" dirty="0"/>
              <a:t>Parmi les écrits professionnels figurent en première place les « </a:t>
            </a:r>
            <a:r>
              <a:rPr lang="fr-FR" sz="2400" b="1" dirty="0"/>
              <a:t>transmissions écrites</a:t>
            </a:r>
            <a:r>
              <a:rPr lang="fr-FR" sz="2400" dirty="0"/>
              <a:t> », consignées dans le </a:t>
            </a:r>
            <a:r>
              <a:rPr lang="fr-FR" sz="2400" b="1" dirty="0"/>
              <a:t>cahier de transmission, de liaison</a:t>
            </a:r>
            <a:r>
              <a:rPr lang="fr-FR" sz="2400" dirty="0"/>
              <a:t>, mais il existe aussi </a:t>
            </a:r>
            <a:r>
              <a:rPr lang="fr-FR" sz="2400" b="1" dirty="0"/>
              <a:t>l’outil informatique</a:t>
            </a:r>
            <a:r>
              <a:rPr lang="fr-FR" sz="2400" dirty="0"/>
              <a:t>. Il prend </a:t>
            </a:r>
            <a:r>
              <a:rPr lang="fr-FR" sz="2400" b="1" dirty="0"/>
              <a:t>une place</a:t>
            </a:r>
            <a:r>
              <a:rPr lang="fr-FR" sz="2400" dirty="0"/>
              <a:t> de plus en </a:t>
            </a:r>
            <a:r>
              <a:rPr lang="fr-FR" sz="2400" b="1" dirty="0"/>
              <a:t>plus importante</a:t>
            </a:r>
            <a:r>
              <a:rPr lang="fr-FR" sz="2400" dirty="0"/>
              <a:t> dans la vie professionnelle, car il mémorise beaucoup d’informations. </a:t>
            </a:r>
          </a:p>
          <a:p>
            <a:pPr algn="just"/>
            <a:endParaRPr lang="fr-FR" sz="2400" dirty="0"/>
          </a:p>
          <a:p>
            <a:pPr algn="ctr"/>
            <a:r>
              <a:rPr lang="fr-FR" sz="2400" i="1" u="sng" dirty="0"/>
              <a:t>L’outil informatique permet : </a:t>
            </a:r>
          </a:p>
          <a:p>
            <a:pPr marL="342900" indent="-342900" algn="just">
              <a:buFont typeface="Wingdings" panose="05000000000000000000" pitchFamily="2" charset="2"/>
              <a:buChar char="§"/>
            </a:pPr>
            <a:r>
              <a:rPr lang="fr-FR" sz="2400" b="1" dirty="0"/>
              <a:t>D’obtenir</a:t>
            </a:r>
            <a:r>
              <a:rPr lang="fr-FR" sz="2400" dirty="0"/>
              <a:t> rapidement </a:t>
            </a:r>
            <a:r>
              <a:rPr lang="fr-FR" sz="2400" b="1" dirty="0"/>
              <a:t>une information </a:t>
            </a:r>
            <a:r>
              <a:rPr lang="fr-FR" sz="2400" dirty="0"/>
              <a:t>et de faciliter le recueil et le tri des données ;</a:t>
            </a:r>
          </a:p>
          <a:p>
            <a:pPr marL="342900" indent="-342900" algn="just">
              <a:buFont typeface="Wingdings" panose="05000000000000000000" pitchFamily="2" charset="2"/>
              <a:buChar char="§"/>
            </a:pPr>
            <a:r>
              <a:rPr lang="fr-FR" sz="2400" b="1" dirty="0"/>
              <a:t>D’améliorer</a:t>
            </a:r>
            <a:r>
              <a:rPr lang="fr-FR" sz="2400" dirty="0"/>
              <a:t> </a:t>
            </a:r>
            <a:r>
              <a:rPr lang="fr-FR" sz="2400" b="1" dirty="0"/>
              <a:t>le travail d’équipe</a:t>
            </a:r>
            <a:r>
              <a:rPr lang="fr-FR" sz="2400" dirty="0"/>
              <a:t>, l’outil et commun = </a:t>
            </a:r>
            <a:r>
              <a:rPr lang="fr-FR" sz="2400" b="1" dirty="0"/>
              <a:t>langage commun = rigueur = efficacité et rapidité dans le travail</a:t>
            </a:r>
            <a:r>
              <a:rPr lang="fr-FR" sz="2400" dirty="0"/>
              <a:t> ;</a:t>
            </a:r>
          </a:p>
          <a:p>
            <a:pPr marL="342900" indent="-342900" algn="just">
              <a:buFont typeface="Wingdings" panose="05000000000000000000" pitchFamily="2" charset="2"/>
              <a:buChar char="§"/>
            </a:pPr>
            <a:r>
              <a:rPr lang="fr-FR" sz="2400" b="1" dirty="0"/>
              <a:t>D’améliorer</a:t>
            </a:r>
            <a:r>
              <a:rPr lang="fr-FR" sz="2400" dirty="0"/>
              <a:t> la qualité de </a:t>
            </a:r>
            <a:r>
              <a:rPr lang="fr-FR" sz="2400" b="1" dirty="0"/>
              <a:t>la prise en charge</a:t>
            </a:r>
            <a:r>
              <a:rPr lang="fr-FR" sz="2400" dirty="0"/>
              <a:t> de la personne aidée ;</a:t>
            </a:r>
          </a:p>
          <a:p>
            <a:pPr marL="342900" indent="-342900" algn="just">
              <a:buFont typeface="Wingdings" panose="05000000000000000000" pitchFamily="2" charset="2"/>
              <a:buChar char="§"/>
            </a:pPr>
            <a:r>
              <a:rPr lang="fr-FR" sz="2400" b="1" dirty="0"/>
              <a:t>D’éviter la perte d’information</a:t>
            </a:r>
            <a:r>
              <a:rPr lang="fr-FR" sz="2400" dirty="0"/>
              <a:t>.</a:t>
            </a:r>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7F6DD6A9-CA4D-4B75-8517-EA7A6ABE6A93}"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97</a:t>
            </a:fld>
            <a:endParaRPr lang="fr-FR" dirty="0"/>
          </a:p>
        </p:txBody>
      </p:sp>
      <p:sp>
        <p:nvSpPr>
          <p:cNvPr id="2" name="Espace réservé du pied de page 1">
            <a:extLst>
              <a:ext uri="{FF2B5EF4-FFF2-40B4-BE49-F238E27FC236}">
                <a16:creationId xmlns:a16="http://schemas.microsoft.com/office/drawing/2014/main" id="{CE94931F-8C14-4373-A68A-471C02FF05A9}"/>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341882266"/>
      </p:ext>
    </p:extLst>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7 règles pour convaincre - Potion de Vie le blog qui rend intelligent">
            <a:extLst>
              <a:ext uri="{FF2B5EF4-FFF2-40B4-BE49-F238E27FC236}">
                <a16:creationId xmlns:a16="http://schemas.microsoft.com/office/drawing/2014/main" id="{332065B8-91E8-4475-9A2C-0E5D4331B7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3829" y="4025643"/>
            <a:ext cx="4310063" cy="2372240"/>
          </a:xfrm>
          <a:prstGeom prst="rect">
            <a:avLst/>
          </a:prstGeom>
          <a:noFill/>
          <a:extLst>
            <a:ext uri="{909E8E84-426E-40DD-AFC4-6F175D3DCCD1}">
              <a14:hiddenFill xmlns:a14="http://schemas.microsoft.com/office/drawing/2010/main">
                <a:solidFill>
                  <a:srgbClr val="FFFFFF"/>
                </a:solidFill>
              </a14:hiddenFill>
            </a:ext>
          </a:extLst>
        </p:spPr>
      </p:pic>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4" name="Rectangle 3">
            <a:extLst>
              <a:ext uri="{FF2B5EF4-FFF2-40B4-BE49-F238E27FC236}">
                <a16:creationId xmlns:a16="http://schemas.microsoft.com/office/drawing/2014/main" id="{76182C7B-B735-46F0-9BB8-524D671BC87A}"/>
              </a:ext>
            </a:extLst>
          </p:cNvPr>
          <p:cNvSpPr/>
          <p:nvPr/>
        </p:nvSpPr>
        <p:spPr>
          <a:xfrm>
            <a:off x="3109911" y="1219201"/>
            <a:ext cx="6057900" cy="904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0" indent="-857250" algn="ctr">
              <a:buFont typeface="+mj-lt"/>
              <a:buAutoNum type="romanUcPeriod" startAt="4"/>
            </a:pPr>
            <a:r>
              <a:rPr lang="fr-FR" sz="3600" b="1" dirty="0">
                <a:effectLst>
                  <a:outerShdw blurRad="38100" dist="38100" dir="2700000" algn="tl">
                    <a:srgbClr val="000000">
                      <a:alpha val="43137"/>
                    </a:srgbClr>
                  </a:outerShdw>
                </a:effectLst>
              </a:rPr>
              <a:t>Est-il obligatoire ?</a:t>
            </a:r>
          </a:p>
        </p:txBody>
      </p:sp>
      <p:sp>
        <p:nvSpPr>
          <p:cNvPr id="5" name="Rectangle : coins arrondis 4">
            <a:extLst>
              <a:ext uri="{FF2B5EF4-FFF2-40B4-BE49-F238E27FC236}">
                <a16:creationId xmlns:a16="http://schemas.microsoft.com/office/drawing/2014/main" id="{BE5232ED-9FCB-437F-8B69-5D03E8CF0A70}"/>
              </a:ext>
            </a:extLst>
          </p:cNvPr>
          <p:cNvSpPr/>
          <p:nvPr/>
        </p:nvSpPr>
        <p:spPr>
          <a:xfrm>
            <a:off x="238124" y="2219324"/>
            <a:ext cx="11801475" cy="184785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fr-FR" sz="2400" dirty="0"/>
              <a:t>Il est fortement conseillé aussi pour aider son entourage et tous les intervenants. Si la famille si oppose, il est conseillé à l’Assistant De Vie aux Familles de convaincre les aidés et de justifier l’intérêt d’un tel outil de travail, en cas d’opposition ferme d’en tenir un personnellement.</a:t>
            </a:r>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7F6DD6A9-CA4D-4B75-8517-EA7A6ABE6A93}"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98</a:t>
            </a:fld>
            <a:endParaRPr lang="fr-FR" dirty="0"/>
          </a:p>
        </p:txBody>
      </p:sp>
      <p:sp>
        <p:nvSpPr>
          <p:cNvPr id="2" name="Espace réservé du pied de page 1">
            <a:extLst>
              <a:ext uri="{FF2B5EF4-FFF2-40B4-BE49-F238E27FC236}">
                <a16:creationId xmlns:a16="http://schemas.microsoft.com/office/drawing/2014/main" id="{CE94931F-8C14-4373-A68A-471C02FF05A9}"/>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1059557010"/>
      </p:ext>
    </p:extLst>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Point D'Interrogation Question - Image gratuite sur Pixabay">
            <a:extLst>
              <a:ext uri="{FF2B5EF4-FFF2-40B4-BE49-F238E27FC236}">
                <a16:creationId xmlns:a16="http://schemas.microsoft.com/office/drawing/2014/main" id="{E9E56DE5-9F16-4B64-8DEC-376C9F7035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546" y="347815"/>
            <a:ext cx="2907427" cy="29074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 coins arrondis 4">
            <a:extLst>
              <a:ext uri="{FF2B5EF4-FFF2-40B4-BE49-F238E27FC236}">
                <a16:creationId xmlns:a16="http://schemas.microsoft.com/office/drawing/2014/main" id="{BE5232ED-9FCB-437F-8B69-5D03E8CF0A70}"/>
              </a:ext>
            </a:extLst>
          </p:cNvPr>
          <p:cNvSpPr/>
          <p:nvPr/>
        </p:nvSpPr>
        <p:spPr>
          <a:xfrm>
            <a:off x="238123" y="3126659"/>
            <a:ext cx="11801475" cy="322969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fr-FR" sz="2400" b="1" dirty="0">
                <a:solidFill>
                  <a:schemeClr val="accent1"/>
                </a:solidFill>
              </a:rPr>
              <a:t>L’assistant(e) De Vie aux Familles peut-il (ou doit-il) tout noter dans le cahier de liaison?</a:t>
            </a:r>
          </a:p>
          <a:p>
            <a:pPr algn="just"/>
            <a:endParaRPr lang="fr-FR" sz="2400" dirty="0"/>
          </a:p>
          <a:p>
            <a:pPr algn="just"/>
            <a:r>
              <a:rPr lang="fr-FR" sz="2400" dirty="0"/>
              <a:t>En cas de présomption de maltraitance par la famille, l’ADVF ne notera rien dans le cahier à part la mention de traces constatées comme « hématome/équinoxe » sur un membre de la personne. Noter les dires de la personne « Mme ou Mr s’est cogné(e) en se levant »</a:t>
            </a:r>
          </a:p>
          <a:p>
            <a:pPr algn="just"/>
            <a:r>
              <a:rPr lang="fr-FR" sz="2400" dirty="0"/>
              <a:t>En effet, la famille peut très bien faire disparaître la page qui relate les faits.</a:t>
            </a:r>
          </a:p>
          <a:p>
            <a:pPr algn="just"/>
            <a:r>
              <a:rPr lang="fr-FR" sz="2400" dirty="0"/>
              <a:t>Devant cette situation, l’ADVF devra se tourner vers ses employeurs dont il dépend ou téléphoner lui-même au 3977</a:t>
            </a:r>
          </a:p>
        </p:txBody>
      </p:sp>
      <p:sp>
        <p:nvSpPr>
          <p:cNvPr id="7" name="Titre 1">
            <a:extLst>
              <a:ext uri="{FF2B5EF4-FFF2-40B4-BE49-F238E27FC236}">
                <a16:creationId xmlns:a16="http://schemas.microsoft.com/office/drawing/2014/main" id="{0E20BBC7-FB42-4AED-B13E-326C4FB53EBC}"/>
              </a:ext>
            </a:extLst>
          </p:cNvPr>
          <p:cNvSpPr txBox="1">
            <a:spLocks/>
          </p:cNvSpPr>
          <p:nvPr/>
        </p:nvSpPr>
        <p:spPr>
          <a:xfrm>
            <a:off x="838200" y="3460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 de Vie aux Familles</a:t>
            </a:r>
          </a:p>
        </p:txBody>
      </p:sp>
      <p:sp>
        <p:nvSpPr>
          <p:cNvPr id="4" name="Rectangle 3">
            <a:extLst>
              <a:ext uri="{FF2B5EF4-FFF2-40B4-BE49-F238E27FC236}">
                <a16:creationId xmlns:a16="http://schemas.microsoft.com/office/drawing/2014/main" id="{76182C7B-B735-46F0-9BB8-524D671BC87A}"/>
              </a:ext>
            </a:extLst>
          </p:cNvPr>
          <p:cNvSpPr/>
          <p:nvPr/>
        </p:nvSpPr>
        <p:spPr>
          <a:xfrm>
            <a:off x="3109911" y="1219201"/>
            <a:ext cx="6057900" cy="904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0" indent="-857250" algn="ctr">
              <a:buFont typeface="+mj-lt"/>
              <a:buAutoNum type="romanUcPeriod" startAt="4"/>
            </a:pPr>
            <a:r>
              <a:rPr lang="fr-FR" sz="3600" b="1" dirty="0">
                <a:effectLst>
                  <a:outerShdw blurRad="38100" dist="38100" dir="2700000" algn="tl">
                    <a:srgbClr val="000000">
                      <a:alpha val="43137"/>
                    </a:srgbClr>
                  </a:outerShdw>
                </a:effectLst>
              </a:rPr>
              <a:t>Est-il obligatoire ?</a:t>
            </a:r>
          </a:p>
        </p:txBody>
      </p:sp>
      <p:sp>
        <p:nvSpPr>
          <p:cNvPr id="9" name="Espace réservé de la date 8">
            <a:extLst>
              <a:ext uri="{FF2B5EF4-FFF2-40B4-BE49-F238E27FC236}">
                <a16:creationId xmlns:a16="http://schemas.microsoft.com/office/drawing/2014/main" id="{9388CA3E-97EF-40FB-99DF-AC9CF893D2A2}"/>
              </a:ext>
            </a:extLst>
          </p:cNvPr>
          <p:cNvSpPr>
            <a:spLocks noGrp="1"/>
          </p:cNvSpPr>
          <p:nvPr>
            <p:ph type="dt" sz="half" idx="10"/>
          </p:nvPr>
        </p:nvSpPr>
        <p:spPr>
          <a:xfrm>
            <a:off x="838200" y="6356350"/>
            <a:ext cx="2743200" cy="365125"/>
          </a:xfrm>
        </p:spPr>
        <p:txBody>
          <a:bodyPr/>
          <a:lstStyle/>
          <a:p>
            <a:fld id="{7F6DD6A9-CA4D-4B75-8517-EA7A6ABE6A93}" type="datetime1">
              <a:rPr lang="fr-FR" smtClean="0"/>
              <a:t>04/01/2022</a:t>
            </a:fld>
            <a:endParaRPr lang="fr-FR" dirty="0"/>
          </a:p>
        </p:txBody>
      </p:sp>
      <p:sp>
        <p:nvSpPr>
          <p:cNvPr id="11" name="Espace réservé du numéro de diapositive 2">
            <a:extLst>
              <a:ext uri="{FF2B5EF4-FFF2-40B4-BE49-F238E27FC236}">
                <a16:creationId xmlns:a16="http://schemas.microsoft.com/office/drawing/2014/main" id="{D4784B0F-D4C4-43A0-9891-5C919B74B061}"/>
              </a:ext>
            </a:extLst>
          </p:cNvPr>
          <p:cNvSpPr>
            <a:spLocks noGrp="1"/>
          </p:cNvSpPr>
          <p:nvPr>
            <p:ph type="sldNum" sz="quarter" idx="12"/>
          </p:nvPr>
        </p:nvSpPr>
        <p:spPr>
          <a:xfrm>
            <a:off x="8610602" y="6356350"/>
            <a:ext cx="2743200" cy="365125"/>
          </a:xfrm>
        </p:spPr>
        <p:txBody>
          <a:bodyPr/>
          <a:lstStyle/>
          <a:p>
            <a:fld id="{9C946053-6AD2-4D6F-B1B2-56B9586BEF99}" type="slidenum">
              <a:rPr lang="fr-FR" smtClean="0"/>
              <a:t>99</a:t>
            </a:fld>
            <a:endParaRPr lang="fr-FR" dirty="0"/>
          </a:p>
        </p:txBody>
      </p:sp>
      <p:sp>
        <p:nvSpPr>
          <p:cNvPr id="2" name="Espace réservé du pied de page 1">
            <a:extLst>
              <a:ext uri="{FF2B5EF4-FFF2-40B4-BE49-F238E27FC236}">
                <a16:creationId xmlns:a16="http://schemas.microsoft.com/office/drawing/2014/main" id="{CE94931F-8C14-4373-A68A-471C02FF05A9}"/>
              </a:ext>
            </a:extLst>
          </p:cNvPr>
          <p:cNvSpPr>
            <a:spLocks noGrp="1"/>
          </p:cNvSpPr>
          <p:nvPr>
            <p:ph type="ftr" sz="quarter" idx="11"/>
          </p:nvPr>
        </p:nvSpPr>
        <p:spPr/>
        <p:txBody>
          <a:bodyPr/>
          <a:lstStyle/>
          <a:p>
            <a:r>
              <a:rPr lang="fr-FR" dirty="0"/>
              <a:t>La communication</a:t>
            </a:r>
          </a:p>
        </p:txBody>
      </p:sp>
    </p:spTree>
    <p:extLst>
      <p:ext uri="{BB962C8B-B14F-4D97-AF65-F5344CB8AC3E}">
        <p14:creationId xmlns:p14="http://schemas.microsoft.com/office/powerpoint/2010/main" val="2979368482"/>
      </p:ext>
    </p:extLst>
  </p:cSld>
  <p:clrMapOvr>
    <a:masterClrMapping/>
  </p:clrMapOvr>
  <p:transition spd="slow">
    <p:wipe/>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7819</TotalTime>
  <Words>10851</Words>
  <Application>Microsoft Office PowerPoint</Application>
  <PresentationFormat>Grand écran</PresentationFormat>
  <Paragraphs>1600</Paragraphs>
  <Slides>142</Slides>
  <Notes>4</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142</vt:i4>
      </vt:variant>
    </vt:vector>
  </HeadingPairs>
  <TitlesOfParts>
    <vt:vector size="148" baseType="lpstr">
      <vt:lpstr>Arial</vt:lpstr>
      <vt:lpstr>Calibri</vt:lpstr>
      <vt:lpstr>Calibri Light</vt:lpstr>
      <vt:lpstr>Forte</vt:lpstr>
      <vt:lpstr>Wingdings</vt:lpstr>
      <vt:lpstr>Thème Office</vt:lpstr>
      <vt:lpstr>Assistant De Vie aux Familles</vt:lpstr>
      <vt:lpstr>Assistant de Vie aux Familles</vt:lpstr>
      <vt:lpstr>Définition A.D.V.F</vt:lpstr>
      <vt:lpstr>L’Assistant(e) De Vie aux Familles</vt:lpstr>
      <vt:lpstr>L’Assistant(e) De Vie aux Familles</vt:lpstr>
      <vt:lpstr>L’Assistant(e) De Vie aux Familles</vt:lpstr>
      <vt:lpstr>L’Assistant(e) De Vie aux Familles</vt:lpstr>
      <vt:lpstr>L’Assistant(e) De Vie aux Familles</vt:lpstr>
      <vt:lpstr>L’Assistant(e) De Vie aux Familles</vt:lpstr>
      <vt:lpstr>L’Assistant(e) De Vie aux Familles</vt:lpstr>
      <vt:lpstr>L’Assistant(e) De Vie aux Familles</vt:lpstr>
      <vt:lpstr>L’Assistant(e) De Vie aux Familles</vt:lpstr>
      <vt:lpstr>L’Assistant(e) De Vie aux Familles</vt:lpstr>
      <vt:lpstr>L’Assistant(e) De Vie aux Familles</vt:lpstr>
      <vt:lpstr>L’Assistant(e) De Vie aux Familles</vt:lpstr>
      <vt:lpstr>L’Assistant(e) De Vie aux Familles</vt:lpstr>
      <vt:lpstr>L’Assistant(e) De Vie aux Familles</vt:lpstr>
      <vt:lpstr>Assistant de Vie aux Familles</vt:lpstr>
      <vt:lpstr>Assistant de Vie aux Familles</vt:lpstr>
      <vt:lpstr>Assistant de Vie aux Familles</vt:lpstr>
      <vt:lpstr>Assistant de Vie aux Familles</vt:lpstr>
      <vt:lpstr>Définition A.D.V.F</vt:lpstr>
      <vt:lpstr>Assistant De Vie aux Familles</vt:lpstr>
      <vt:lpstr>L’Assistant(e) De Vie aux Familles</vt:lpstr>
      <vt:lpstr>L’Assistant(e) De Vie aux Familles</vt:lpstr>
      <vt:lpstr>L’Assistant(e) De Vie aux Familles</vt:lpstr>
      <vt:lpstr>L’Assistant(e) De Vie aux Familles</vt:lpstr>
      <vt:lpstr>L’Assistant(e) De Vie aux Familles</vt:lpstr>
      <vt:lpstr>L’Assistant(e) De Vie aux Familles</vt:lpstr>
      <vt:lpstr>L’Assistant(e) De Vie aux Familles</vt:lpstr>
      <vt:lpstr>L’Assistant(e) De Vie aux Familles</vt:lpstr>
      <vt:lpstr>L’Assistant(e) De Vie aux Familles</vt:lpstr>
      <vt:lpstr>L’Assistant(e) De Vie aux Familles</vt:lpstr>
      <vt:lpstr>L’Assistant(e) De Vie aux Familles</vt:lpstr>
      <vt:lpstr>Débuter une 1ère  intervention </vt:lpstr>
      <vt:lpstr>Présentation PowerPoint</vt:lpstr>
      <vt:lpstr>Présentation PowerPoint</vt:lpstr>
      <vt:lpstr>L’Assistant De Vie aux Familles</vt:lpstr>
      <vt:lpstr>L’Assistant De Vie aux Familles</vt:lpstr>
      <vt:lpstr>L’Assistant De Vie aux Familles</vt:lpstr>
      <vt:lpstr>L’Assistant De Vie aux Familles</vt:lpstr>
      <vt:lpstr>L’Assistant De Vie aux Familles</vt:lpstr>
      <vt:lpstr>L’Assistant De Vie aux Familles</vt:lpstr>
      <vt:lpstr>Présentation PowerPoint</vt:lpstr>
      <vt:lpstr>Présentation PowerPoint</vt:lpstr>
      <vt:lpstr>Présentation PowerPoint</vt:lpstr>
      <vt:lpstr>Présentation PowerPoint</vt:lpstr>
      <vt:lpstr>L’Assistant De Vie aux Familles</vt:lpstr>
      <vt:lpstr>L’Assistant De Vie aux Familles</vt:lpstr>
      <vt:lpstr>L’Assistant De Vie aux Familles</vt:lpstr>
      <vt:lpstr>L’Assistant De Vie aux Familles</vt:lpstr>
      <vt:lpstr>L’Assistant De Vie aux Familles</vt:lpstr>
      <vt:lpstr>L’Assistant De Vie aux Familles</vt:lpstr>
      <vt:lpstr>L’Assistant De Vie aux Familles</vt:lpstr>
      <vt:lpstr>L’Assistant De Vie aux Familles</vt:lpstr>
      <vt:lpstr>L’Assistant De Vie aux Familles</vt:lpstr>
      <vt:lpstr>L’Assistant De Vie aux Familles</vt:lpstr>
      <vt:lpstr>L’Assistant De Vie aux Familles</vt:lpstr>
      <vt:lpstr>Présentation PowerPoint</vt:lpstr>
      <vt:lpstr>Présentation PowerPoint</vt:lpstr>
      <vt:lpstr>Présentation PowerPoint</vt:lpstr>
      <vt:lpstr>Présentation PowerPoint</vt:lpstr>
      <vt:lpstr>L’Assistant De Vie aux Familles</vt:lpstr>
      <vt:lpstr>L’Assistant De Vie aux Familles</vt:lpstr>
      <vt:lpstr>L’Assistant De Vie aux Familles</vt:lpstr>
      <vt:lpstr>L’Assistant De Vie aux Familles</vt:lpstr>
      <vt:lpstr>L’Assistant De Vie aux Familles</vt:lpstr>
      <vt:lpstr>L’Assistant De Vie aux Familles</vt:lpstr>
      <vt:lpstr>L’Assistant De Vie aux Familles</vt:lpstr>
      <vt:lpstr>L’Assistant De Vie aux Familles</vt:lpstr>
      <vt:lpstr>Assistant de Vie aux Familles</vt:lpstr>
      <vt:lpstr>Assistant de Vie aux Familles</vt:lpstr>
      <vt:lpstr>Présentation PowerPoint</vt:lpstr>
      <vt:lpstr>Assistant de Vie aux Familles</vt:lpstr>
      <vt:lpstr>Assistant de Vie aux Familles</vt:lpstr>
      <vt:lpstr>Assistant de Vie aux Familles</vt:lpstr>
      <vt:lpstr>L’Assistant(e) De Vie aux Familles</vt:lpstr>
      <vt:lpstr>L’Assistant(e) De Vie aux Familles</vt:lpstr>
      <vt:lpstr>L’Assistant(e) De Vie aux Familles</vt:lpstr>
      <vt:lpstr>L’Assistant(e) De Vie aux Familles</vt:lpstr>
      <vt:lpstr>Assistant de Vie aux Familles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Assistant de Vie aux Familles </vt:lpstr>
      <vt:lpstr>Assistant de Vie aux Familles </vt:lpstr>
      <vt:lpstr>Assistant de Vie aux Familles </vt:lpstr>
      <vt:lpstr>Présentation PowerPoint</vt:lpstr>
      <vt:lpstr>Assistant de Vie aux Familles</vt:lpstr>
      <vt:lpstr>Assistant de Vie aux Familles </vt:lpstr>
      <vt:lpstr>Assistant de Vie aux Familles </vt:lpstr>
      <vt:lpstr>Assistant de Vie aux Familles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L’Assistant De Vie aux Familles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L’Assistant De Vie aux Familles</vt:lpstr>
      <vt:lpstr>L’Assistant De Vie aux Familles</vt:lpstr>
      <vt:lpstr>L’Assistant De Vie aux Familles</vt:lpstr>
      <vt:lpstr>Assistant de Vie aux Familles </vt:lpstr>
      <vt:lpstr>Assistant de Vie aux Familles </vt:lpstr>
      <vt:lpstr>Assistant de Vie aux Familles</vt:lpstr>
      <vt:lpstr>Assistant de Vie aux Familles</vt:lpstr>
      <vt:lpstr>Assistant de Vie aux Familles</vt:lpstr>
      <vt:lpstr>Assistant de Vie aux Familles</vt:lpstr>
      <vt:lpstr>L’Assistant De Vie aux Familles</vt:lpstr>
      <vt:lpstr>Assistant de Vie aux Familles</vt:lpstr>
      <vt:lpstr>Assistant de Vie aux Familles</vt:lpstr>
      <vt:lpstr>Assistant de Vie aux Familles</vt:lpstr>
      <vt:lpstr>Assistant de Vie aux Familles</vt:lpstr>
      <vt:lpstr>L’Assistant De Vie aux Familles</vt:lpstr>
      <vt:lpstr>Débuter une 1ère  intervention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Assistant De Vie aux Familles</dc:title>
  <dc:creator>Michael PRUVOST</dc:creator>
  <cp:lastModifiedBy>User1</cp:lastModifiedBy>
  <cp:revision>165</cp:revision>
  <cp:lastPrinted>2020-11-24T07:59:36Z</cp:lastPrinted>
  <dcterms:created xsi:type="dcterms:W3CDTF">2020-08-27T14:43:23Z</dcterms:created>
  <dcterms:modified xsi:type="dcterms:W3CDTF">2022-01-04T21:07:22Z</dcterms:modified>
</cp:coreProperties>
</file>